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95" r:id="rId2"/>
    <p:sldId id="296" r:id="rId3"/>
    <p:sldId id="258" r:id="rId4"/>
    <p:sldId id="297" r:id="rId5"/>
    <p:sldId id="298" r:id="rId6"/>
    <p:sldId id="299" r:id="rId7"/>
    <p:sldId id="300" r:id="rId8"/>
    <p:sldId id="301" r:id="rId9"/>
    <p:sldId id="302" r:id="rId10"/>
    <p:sldId id="305" r:id="rId11"/>
    <p:sldId id="30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166"/>
    <a:srgbClr val="FFFF99"/>
    <a:srgbClr val="9DDAEE"/>
    <a:srgbClr val="F529EB"/>
    <a:srgbClr val="FFFFCC"/>
    <a:srgbClr val="8497B0"/>
    <a:srgbClr val="4BB4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38" autoAdjust="0"/>
  </p:normalViewPr>
  <p:slideViewPr>
    <p:cSldViewPr snapToGrid="0">
      <p:cViewPr varScale="1">
        <p:scale>
          <a:sx n="85" d="100"/>
          <a:sy n="85" d="100"/>
        </p:scale>
        <p:origin x="562"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h Kieu" userId="6805ab09bbc37aa0" providerId="LiveId" clId="{C36608B4-BF7D-45BF-AA82-5A009F4AACDB}"/>
    <pc:docChg chg="custSel modSld">
      <pc:chgData name="Anh Kieu" userId="6805ab09bbc37aa0" providerId="LiveId" clId="{C36608B4-BF7D-45BF-AA82-5A009F4AACDB}" dt="2022-08-14T05:45:21.290" v="171" actId="1076"/>
      <pc:docMkLst>
        <pc:docMk/>
      </pc:docMkLst>
      <pc:sldChg chg="addSp delSp modSp mod">
        <pc:chgData name="Anh Kieu" userId="6805ab09bbc37aa0" providerId="LiveId" clId="{C36608B4-BF7D-45BF-AA82-5A009F4AACDB}" dt="2022-08-14T05:33:16.100" v="74" actId="1076"/>
        <pc:sldMkLst>
          <pc:docMk/>
          <pc:sldMk cId="411396411" sldId="258"/>
        </pc:sldMkLst>
        <pc:spChg chg="del mod">
          <ac:chgData name="Anh Kieu" userId="6805ab09bbc37aa0" providerId="LiveId" clId="{C36608B4-BF7D-45BF-AA82-5A009F4AACDB}" dt="2022-08-14T05:30:46.582" v="53" actId="478"/>
          <ac:spMkLst>
            <pc:docMk/>
            <pc:sldMk cId="411396411" sldId="258"/>
            <ac:spMk id="3" creationId="{7414A464-9B4B-4C8F-8809-16C6B8182D44}"/>
          </ac:spMkLst>
        </pc:spChg>
        <pc:spChg chg="mod">
          <ac:chgData name="Anh Kieu" userId="6805ab09bbc37aa0" providerId="LiveId" clId="{C36608B4-BF7D-45BF-AA82-5A009F4AACDB}" dt="2022-08-14T05:30:56.149" v="55" actId="1076"/>
          <ac:spMkLst>
            <pc:docMk/>
            <pc:sldMk cId="411396411" sldId="258"/>
            <ac:spMk id="4" creationId="{5E988503-E3E8-4AC4-9213-F0529D35FA54}"/>
          </ac:spMkLst>
        </pc:spChg>
        <pc:spChg chg="add del mod">
          <ac:chgData name="Anh Kieu" userId="6805ab09bbc37aa0" providerId="LiveId" clId="{C36608B4-BF7D-45BF-AA82-5A009F4AACDB}" dt="2022-08-14T05:30:49.673" v="54" actId="478"/>
          <ac:spMkLst>
            <pc:docMk/>
            <pc:sldMk cId="411396411" sldId="258"/>
            <ac:spMk id="6" creationId="{AEE843F4-F258-B32F-F113-C8D2276A44AE}"/>
          </ac:spMkLst>
        </pc:spChg>
        <pc:spChg chg="add mod">
          <ac:chgData name="Anh Kieu" userId="6805ab09bbc37aa0" providerId="LiveId" clId="{C36608B4-BF7D-45BF-AA82-5A009F4AACDB}" dt="2022-08-14T05:31:33.426" v="59" actId="1076"/>
          <ac:spMkLst>
            <pc:docMk/>
            <pc:sldMk cId="411396411" sldId="258"/>
            <ac:spMk id="8" creationId="{B0A7F536-4997-88CE-95B4-3C81E6392B1F}"/>
          </ac:spMkLst>
        </pc:spChg>
        <pc:spChg chg="del">
          <ac:chgData name="Anh Kieu" userId="6805ab09bbc37aa0" providerId="LiveId" clId="{C36608B4-BF7D-45BF-AA82-5A009F4AACDB}" dt="2022-08-14T05:30:42.659" v="51" actId="478"/>
          <ac:spMkLst>
            <pc:docMk/>
            <pc:sldMk cId="411396411" sldId="258"/>
            <ac:spMk id="9" creationId="{6D499A35-BEC8-4430-BB19-060E3EBC8F15}"/>
          </ac:spMkLst>
        </pc:spChg>
        <pc:spChg chg="add mod">
          <ac:chgData name="Anh Kieu" userId="6805ab09bbc37aa0" providerId="LiveId" clId="{C36608B4-BF7D-45BF-AA82-5A009F4AACDB}" dt="2022-08-14T05:33:08.081" v="72" actId="1076"/>
          <ac:spMkLst>
            <pc:docMk/>
            <pc:sldMk cId="411396411" sldId="258"/>
            <ac:spMk id="11" creationId="{2379FDDE-C851-5F59-AA60-B408C3C0537D}"/>
          </ac:spMkLst>
        </pc:spChg>
        <pc:spChg chg="add mod">
          <ac:chgData name="Anh Kieu" userId="6805ab09bbc37aa0" providerId="LiveId" clId="{C36608B4-BF7D-45BF-AA82-5A009F4AACDB}" dt="2022-08-14T05:33:16.100" v="74" actId="1076"/>
          <ac:spMkLst>
            <pc:docMk/>
            <pc:sldMk cId="411396411" sldId="258"/>
            <ac:spMk id="13" creationId="{CC33EB7F-CB50-DFFA-1843-3969B96F97D8}"/>
          </ac:spMkLst>
        </pc:spChg>
      </pc:sldChg>
      <pc:sldChg chg="modSp mod">
        <pc:chgData name="Anh Kieu" userId="6805ab09bbc37aa0" providerId="LiveId" clId="{C36608B4-BF7D-45BF-AA82-5A009F4AACDB}" dt="2022-08-14T05:27:18.738" v="33" actId="20577"/>
        <pc:sldMkLst>
          <pc:docMk/>
          <pc:sldMk cId="55100252" sldId="295"/>
        </pc:sldMkLst>
        <pc:spChg chg="mod">
          <ac:chgData name="Anh Kieu" userId="6805ab09bbc37aa0" providerId="LiveId" clId="{C36608B4-BF7D-45BF-AA82-5A009F4AACDB}" dt="2022-08-14T05:27:18.738" v="33" actId="20577"/>
          <ac:spMkLst>
            <pc:docMk/>
            <pc:sldMk cId="55100252" sldId="295"/>
            <ac:spMk id="29" creationId="{00000000-0000-0000-0000-000000000000}"/>
          </ac:spMkLst>
        </pc:spChg>
      </pc:sldChg>
      <pc:sldChg chg="addSp delSp modSp mod">
        <pc:chgData name="Anh Kieu" userId="6805ab09bbc37aa0" providerId="LiveId" clId="{C36608B4-BF7D-45BF-AA82-5A009F4AACDB}" dt="2022-08-14T05:30:31.146" v="50" actId="1076"/>
        <pc:sldMkLst>
          <pc:docMk/>
          <pc:sldMk cId="3270937370" sldId="296"/>
        </pc:sldMkLst>
        <pc:spChg chg="add mod">
          <ac:chgData name="Anh Kieu" userId="6805ab09bbc37aa0" providerId="LiveId" clId="{C36608B4-BF7D-45BF-AA82-5A009F4AACDB}" dt="2022-08-14T05:28:58.317" v="45" actId="1076"/>
          <ac:spMkLst>
            <pc:docMk/>
            <pc:sldMk cId="3270937370" sldId="296"/>
            <ac:spMk id="3" creationId="{86FFB9C0-B82D-ED9B-D02E-C5D3388918A6}"/>
          </ac:spMkLst>
        </pc:spChg>
        <pc:spChg chg="add del mod">
          <ac:chgData name="Anh Kieu" userId="6805ab09bbc37aa0" providerId="LiveId" clId="{C36608B4-BF7D-45BF-AA82-5A009F4AACDB}" dt="2022-08-14T05:29:59.360" v="48" actId="478"/>
          <ac:spMkLst>
            <pc:docMk/>
            <pc:sldMk cId="3270937370" sldId="296"/>
            <ac:spMk id="5" creationId="{4BE33DAF-664F-1400-706A-167A968B6EEE}"/>
          </ac:spMkLst>
        </pc:spChg>
        <pc:spChg chg="add mod">
          <ac:chgData name="Anh Kieu" userId="6805ab09bbc37aa0" providerId="LiveId" clId="{C36608B4-BF7D-45BF-AA82-5A009F4AACDB}" dt="2022-08-14T05:30:31.146" v="50" actId="1076"/>
          <ac:spMkLst>
            <pc:docMk/>
            <pc:sldMk cId="3270937370" sldId="296"/>
            <ac:spMk id="7" creationId="{CFCE769A-0F86-CF0B-5225-DAF6EA53990B}"/>
          </ac:spMkLst>
        </pc:spChg>
        <pc:spChg chg="del">
          <ac:chgData name="Anh Kieu" userId="6805ab09bbc37aa0" providerId="LiveId" clId="{C36608B4-BF7D-45BF-AA82-5A009F4AACDB}" dt="2022-08-14T05:28:28.890" v="34" actId="478"/>
          <ac:spMkLst>
            <pc:docMk/>
            <pc:sldMk cId="3270937370" sldId="296"/>
            <ac:spMk id="26" creationId="{00000000-0000-0000-0000-000000000000}"/>
          </ac:spMkLst>
        </pc:spChg>
        <pc:spChg chg="del">
          <ac:chgData name="Anh Kieu" userId="6805ab09bbc37aa0" providerId="LiveId" clId="{C36608B4-BF7D-45BF-AA82-5A009F4AACDB}" dt="2022-08-14T05:28:34.534" v="36" actId="478"/>
          <ac:spMkLst>
            <pc:docMk/>
            <pc:sldMk cId="3270937370" sldId="296"/>
            <ac:spMk id="32" creationId="{00000000-0000-0000-0000-000000000000}"/>
          </ac:spMkLst>
        </pc:spChg>
        <pc:spChg chg="del">
          <ac:chgData name="Anh Kieu" userId="6805ab09bbc37aa0" providerId="LiveId" clId="{C36608B4-BF7D-45BF-AA82-5A009F4AACDB}" dt="2022-08-14T05:28:39.569" v="38" actId="478"/>
          <ac:spMkLst>
            <pc:docMk/>
            <pc:sldMk cId="3270937370" sldId="296"/>
            <ac:spMk id="35" creationId="{00000000-0000-0000-0000-000000000000}"/>
          </ac:spMkLst>
        </pc:spChg>
        <pc:spChg chg="del">
          <ac:chgData name="Anh Kieu" userId="6805ab09bbc37aa0" providerId="LiveId" clId="{C36608B4-BF7D-45BF-AA82-5A009F4AACDB}" dt="2022-08-14T05:28:44.703" v="40" actId="478"/>
          <ac:spMkLst>
            <pc:docMk/>
            <pc:sldMk cId="3270937370" sldId="296"/>
            <ac:spMk id="62" creationId="{BE5555AE-F162-428C-8BB7-AD40B3C3514D}"/>
          </ac:spMkLst>
        </pc:spChg>
        <pc:spChg chg="del">
          <ac:chgData name="Anh Kieu" userId="6805ab09bbc37aa0" providerId="LiveId" clId="{C36608B4-BF7D-45BF-AA82-5A009F4AACDB}" dt="2022-08-14T05:28:41.998" v="39" actId="478"/>
          <ac:spMkLst>
            <pc:docMk/>
            <pc:sldMk cId="3270937370" sldId="296"/>
            <ac:spMk id="66" creationId="{38D7E356-0BA1-40FF-B431-A282C129185E}"/>
          </ac:spMkLst>
        </pc:spChg>
        <pc:picChg chg="del">
          <ac:chgData name="Anh Kieu" userId="6805ab09bbc37aa0" providerId="LiveId" clId="{C36608B4-BF7D-45BF-AA82-5A009F4AACDB}" dt="2022-08-14T05:28:31.757" v="35" actId="478"/>
          <ac:picMkLst>
            <pc:docMk/>
            <pc:sldMk cId="3270937370" sldId="296"/>
            <ac:picMk id="4098" creationId="{2C9891D6-6A82-4461-813A-6CEB4EAE72C3}"/>
          </ac:picMkLst>
        </pc:picChg>
        <pc:picChg chg="del">
          <ac:chgData name="Anh Kieu" userId="6805ab09bbc37aa0" providerId="LiveId" clId="{C36608B4-BF7D-45BF-AA82-5A009F4AACDB}" dt="2022-08-14T05:28:36.917" v="37" actId="478"/>
          <ac:picMkLst>
            <pc:docMk/>
            <pc:sldMk cId="3270937370" sldId="296"/>
            <ac:picMk id="4100" creationId="{440EEB0B-CE9C-4EB0-9E0B-AF00C648F980}"/>
          </ac:picMkLst>
        </pc:picChg>
        <pc:picChg chg="del">
          <ac:chgData name="Anh Kieu" userId="6805ab09bbc37aa0" providerId="LiveId" clId="{C36608B4-BF7D-45BF-AA82-5A009F4AACDB}" dt="2022-08-14T05:28:46.764" v="41" actId="478"/>
          <ac:picMkLst>
            <pc:docMk/>
            <pc:sldMk cId="3270937370" sldId="296"/>
            <ac:picMk id="4102" creationId="{B07F52E5-09C7-4BD0-B47F-78ABBCA4C5D4}"/>
          </ac:picMkLst>
        </pc:picChg>
        <pc:picChg chg="del">
          <ac:chgData name="Anh Kieu" userId="6805ab09bbc37aa0" providerId="LiveId" clId="{C36608B4-BF7D-45BF-AA82-5A009F4AACDB}" dt="2022-08-14T05:28:47.899" v="42" actId="478"/>
          <ac:picMkLst>
            <pc:docMk/>
            <pc:sldMk cId="3270937370" sldId="296"/>
            <ac:picMk id="4104" creationId="{9A970D73-5D94-4CA7-9529-D2CB4F2687DA}"/>
          </ac:picMkLst>
        </pc:picChg>
        <pc:picChg chg="del">
          <ac:chgData name="Anh Kieu" userId="6805ab09bbc37aa0" providerId="LiveId" clId="{C36608B4-BF7D-45BF-AA82-5A009F4AACDB}" dt="2022-08-14T05:28:49.098" v="43" actId="478"/>
          <ac:picMkLst>
            <pc:docMk/>
            <pc:sldMk cId="3270937370" sldId="296"/>
            <ac:picMk id="4106" creationId="{4B573F08-E24D-4F83-A9EE-F83071F0E123}"/>
          </ac:picMkLst>
        </pc:picChg>
      </pc:sldChg>
      <pc:sldChg chg="addSp delSp modSp mod delAnim">
        <pc:chgData name="Anh Kieu" userId="6805ab09bbc37aa0" providerId="LiveId" clId="{C36608B4-BF7D-45BF-AA82-5A009F4AACDB}" dt="2022-08-14T05:35:33.861" v="86" actId="1076"/>
        <pc:sldMkLst>
          <pc:docMk/>
          <pc:sldMk cId="1538237118" sldId="297"/>
        </pc:sldMkLst>
        <pc:spChg chg="add mod">
          <ac:chgData name="Anh Kieu" userId="6805ab09bbc37aa0" providerId="LiveId" clId="{C36608B4-BF7D-45BF-AA82-5A009F4AACDB}" dt="2022-08-14T05:33:50.219" v="77" actId="14100"/>
          <ac:spMkLst>
            <pc:docMk/>
            <pc:sldMk cId="1538237118" sldId="297"/>
            <ac:spMk id="3" creationId="{0EAEE5F7-1165-4F13-834B-5075860AF9A1}"/>
          </ac:spMkLst>
        </pc:spChg>
        <pc:spChg chg="add del mod">
          <ac:chgData name="Anh Kieu" userId="6805ab09bbc37aa0" providerId="LiveId" clId="{C36608B4-BF7D-45BF-AA82-5A009F4AACDB}" dt="2022-08-14T05:34:56.906" v="82" actId="478"/>
          <ac:spMkLst>
            <pc:docMk/>
            <pc:sldMk cId="1538237118" sldId="297"/>
            <ac:spMk id="6" creationId="{B42DE023-9BBC-B947-FDFC-0DA0A2C25879}"/>
          </ac:spMkLst>
        </pc:spChg>
        <pc:spChg chg="add mod">
          <ac:chgData name="Anh Kieu" userId="6805ab09bbc37aa0" providerId="LiveId" clId="{C36608B4-BF7D-45BF-AA82-5A009F4AACDB}" dt="2022-08-14T05:35:33.861" v="86" actId="1076"/>
          <ac:spMkLst>
            <pc:docMk/>
            <pc:sldMk cId="1538237118" sldId="297"/>
            <ac:spMk id="8" creationId="{A36A67AE-631F-08B4-FF2D-DF4C7067707A}"/>
          </ac:spMkLst>
        </pc:spChg>
        <pc:spChg chg="del">
          <ac:chgData name="Anh Kieu" userId="6805ab09bbc37aa0" providerId="LiveId" clId="{C36608B4-BF7D-45BF-AA82-5A009F4AACDB}" dt="2022-08-14T05:32:39.324" v="70" actId="478"/>
          <ac:spMkLst>
            <pc:docMk/>
            <pc:sldMk cId="1538237118" sldId="297"/>
            <ac:spMk id="35" creationId="{B464DF2F-486F-4106-BEBE-D32D66CFD6F6}"/>
          </ac:spMkLst>
        </pc:spChg>
        <pc:spChg chg="del">
          <ac:chgData name="Anh Kieu" userId="6805ab09bbc37aa0" providerId="LiveId" clId="{C36608B4-BF7D-45BF-AA82-5A009F4AACDB}" dt="2022-08-14T05:32:42.174" v="71" actId="478"/>
          <ac:spMkLst>
            <pc:docMk/>
            <pc:sldMk cId="1538237118" sldId="297"/>
            <ac:spMk id="37" creationId="{B20392F1-2BED-40B6-A99A-F3F25E4D4E9F}"/>
          </ac:spMkLst>
        </pc:spChg>
        <pc:spChg chg="del">
          <ac:chgData name="Anh Kieu" userId="6805ab09bbc37aa0" providerId="LiveId" clId="{C36608B4-BF7D-45BF-AA82-5A009F4AACDB}" dt="2022-08-14T05:32:18.917" v="63" actId="478"/>
          <ac:spMkLst>
            <pc:docMk/>
            <pc:sldMk cId="1538237118" sldId="297"/>
            <ac:spMk id="39" creationId="{998BB6EA-6B73-4BC3-8EB8-59D00991D13A}"/>
          </ac:spMkLst>
        </pc:spChg>
        <pc:spChg chg="del">
          <ac:chgData name="Anh Kieu" userId="6805ab09bbc37aa0" providerId="LiveId" clId="{C36608B4-BF7D-45BF-AA82-5A009F4AACDB}" dt="2022-08-14T05:32:16.306" v="62" actId="478"/>
          <ac:spMkLst>
            <pc:docMk/>
            <pc:sldMk cId="1538237118" sldId="297"/>
            <ac:spMk id="57" creationId="{2C38245A-0386-499A-B09D-6E4C265510E4}"/>
          </ac:spMkLst>
        </pc:spChg>
        <pc:spChg chg="mod">
          <ac:chgData name="Anh Kieu" userId="6805ab09bbc37aa0" providerId="LiveId" clId="{C36608B4-BF7D-45BF-AA82-5A009F4AACDB}" dt="2022-08-14T05:32:33.009" v="67" actId="478"/>
          <ac:spMkLst>
            <pc:docMk/>
            <pc:sldMk cId="1538237118" sldId="297"/>
            <ac:spMk id="8230" creationId="{00000000-0000-0000-0000-000000000000}"/>
          </ac:spMkLst>
        </pc:spChg>
        <pc:spChg chg="mod">
          <ac:chgData name="Anh Kieu" userId="6805ab09bbc37aa0" providerId="LiveId" clId="{C36608B4-BF7D-45BF-AA82-5A009F4AACDB}" dt="2022-08-14T05:32:33.009" v="67" actId="478"/>
          <ac:spMkLst>
            <pc:docMk/>
            <pc:sldMk cId="1538237118" sldId="297"/>
            <ac:spMk id="8232" creationId="{00000000-0000-0000-0000-000000000000}"/>
          </ac:spMkLst>
        </pc:spChg>
        <pc:spChg chg="del">
          <ac:chgData name="Anh Kieu" userId="6805ab09bbc37aa0" providerId="LiveId" clId="{C36608B4-BF7D-45BF-AA82-5A009F4AACDB}" dt="2022-08-14T05:32:30.409" v="66" actId="478"/>
          <ac:spMkLst>
            <pc:docMk/>
            <pc:sldMk cId="1538237118" sldId="297"/>
            <ac:spMk id="8233" creationId="{00000000-0000-0000-0000-000000000000}"/>
          </ac:spMkLst>
        </pc:spChg>
        <pc:spChg chg="mod">
          <ac:chgData name="Anh Kieu" userId="6805ab09bbc37aa0" providerId="LiveId" clId="{C36608B4-BF7D-45BF-AA82-5A009F4AACDB}" dt="2022-08-14T05:32:33.009" v="67" actId="478"/>
          <ac:spMkLst>
            <pc:docMk/>
            <pc:sldMk cId="1538237118" sldId="297"/>
            <ac:spMk id="8234" creationId="{00000000-0000-0000-0000-000000000000}"/>
          </ac:spMkLst>
        </pc:spChg>
        <pc:spChg chg="del mod">
          <ac:chgData name="Anh Kieu" userId="6805ab09bbc37aa0" providerId="LiveId" clId="{C36608B4-BF7D-45BF-AA82-5A009F4AACDB}" dt="2022-08-14T05:32:33.916" v="68" actId="478"/>
          <ac:spMkLst>
            <pc:docMk/>
            <pc:sldMk cId="1538237118" sldId="297"/>
            <ac:spMk id="8235" creationId="{00000000-0000-0000-0000-000000000000}"/>
          </ac:spMkLst>
        </pc:spChg>
        <pc:spChg chg="del">
          <ac:chgData name="Anh Kieu" userId="6805ab09bbc37aa0" providerId="LiveId" clId="{C36608B4-BF7D-45BF-AA82-5A009F4AACDB}" dt="2022-08-14T05:32:33.009" v="67" actId="478"/>
          <ac:spMkLst>
            <pc:docMk/>
            <pc:sldMk cId="1538237118" sldId="297"/>
            <ac:spMk id="8236" creationId="{00000000-0000-0000-0000-000000000000}"/>
          </ac:spMkLst>
        </pc:spChg>
        <pc:grpChg chg="del mod">
          <ac:chgData name="Anh Kieu" userId="6805ab09bbc37aa0" providerId="LiveId" clId="{C36608B4-BF7D-45BF-AA82-5A009F4AACDB}" dt="2022-08-14T05:32:36.943" v="69" actId="478"/>
          <ac:grpSpMkLst>
            <pc:docMk/>
            <pc:sldMk cId="1538237118" sldId="297"/>
            <ac:grpSpMk id="5" creationId="{00000000-0000-0000-0000-000000000000}"/>
          </ac:grpSpMkLst>
        </pc:grpChg>
        <pc:grpChg chg="del mod">
          <ac:chgData name="Anh Kieu" userId="6805ab09bbc37aa0" providerId="LiveId" clId="{C36608B4-BF7D-45BF-AA82-5A009F4AACDB}" dt="2022-08-14T05:32:33.009" v="67" actId="478"/>
          <ac:grpSpMkLst>
            <pc:docMk/>
            <pc:sldMk cId="1538237118" sldId="297"/>
            <ac:grpSpMk id="9245" creationId="{00000000-0000-0000-0000-000000000000}"/>
          </ac:grpSpMkLst>
        </pc:grpChg>
        <pc:grpChg chg="del">
          <ac:chgData name="Anh Kieu" userId="6805ab09bbc37aa0" providerId="LiveId" clId="{C36608B4-BF7D-45BF-AA82-5A009F4AACDB}" dt="2022-08-14T05:32:30.409" v="66" actId="478"/>
          <ac:grpSpMkLst>
            <pc:docMk/>
            <pc:sldMk cId="1538237118" sldId="297"/>
            <ac:grpSpMk id="9248" creationId="{00000000-0000-0000-0000-000000000000}"/>
          </ac:grpSpMkLst>
        </pc:grpChg>
        <pc:picChg chg="del">
          <ac:chgData name="Anh Kieu" userId="6805ab09bbc37aa0" providerId="LiveId" clId="{C36608B4-BF7D-45BF-AA82-5A009F4AACDB}" dt="2022-08-14T05:32:22.902" v="64" actId="478"/>
          <ac:picMkLst>
            <pc:docMk/>
            <pc:sldMk cId="1538237118" sldId="297"/>
            <ac:picMk id="1026" creationId="{B6ED3773-83F6-4246-A784-67284B600638}"/>
          </ac:picMkLst>
        </pc:picChg>
        <pc:picChg chg="del">
          <ac:chgData name="Anh Kieu" userId="6805ab09bbc37aa0" providerId="LiveId" clId="{C36608B4-BF7D-45BF-AA82-5A009F4AACDB}" dt="2022-08-14T05:32:25.303" v="65" actId="478"/>
          <ac:picMkLst>
            <pc:docMk/>
            <pc:sldMk cId="1538237118" sldId="297"/>
            <ac:picMk id="1028" creationId="{47BFA7CC-809B-442C-BDD0-4EB8F48D36A0}"/>
          </ac:picMkLst>
        </pc:picChg>
      </pc:sldChg>
      <pc:sldChg chg="addSp delSp modSp mod delAnim modAnim">
        <pc:chgData name="Anh Kieu" userId="6805ab09bbc37aa0" providerId="LiveId" clId="{C36608B4-BF7D-45BF-AA82-5A009F4AACDB}" dt="2022-08-14T05:38:33.257" v="108" actId="1076"/>
        <pc:sldMkLst>
          <pc:docMk/>
          <pc:sldMk cId="2305185650" sldId="298"/>
        </pc:sldMkLst>
        <pc:spChg chg="add mod">
          <ac:chgData name="Anh Kieu" userId="6805ab09bbc37aa0" providerId="LiveId" clId="{C36608B4-BF7D-45BF-AA82-5A009F4AACDB}" dt="2022-08-14T05:37:12.023" v="100" actId="1076"/>
          <ac:spMkLst>
            <pc:docMk/>
            <pc:sldMk cId="2305185650" sldId="298"/>
            <ac:spMk id="3" creationId="{C80EAD29-3C08-F8B9-C018-C7D99388C4F0}"/>
          </ac:spMkLst>
        </pc:spChg>
        <pc:spChg chg="add mod">
          <ac:chgData name="Anh Kieu" userId="6805ab09bbc37aa0" providerId="LiveId" clId="{C36608B4-BF7D-45BF-AA82-5A009F4AACDB}" dt="2022-08-14T05:38:33.257" v="108" actId="1076"/>
          <ac:spMkLst>
            <pc:docMk/>
            <pc:sldMk cId="2305185650" sldId="298"/>
            <ac:spMk id="5" creationId="{71E159E3-D2C2-D1A0-31C2-DF0DD2042CFA}"/>
          </ac:spMkLst>
        </pc:spChg>
        <pc:spChg chg="add mod">
          <ac:chgData name="Anh Kieu" userId="6805ab09bbc37aa0" providerId="LiveId" clId="{C36608B4-BF7D-45BF-AA82-5A009F4AACDB}" dt="2022-08-14T05:38:24.183" v="107" actId="1076"/>
          <ac:spMkLst>
            <pc:docMk/>
            <pc:sldMk cId="2305185650" sldId="298"/>
            <ac:spMk id="7" creationId="{0E5F541A-F5BA-A513-1E96-E26B3C5618C2}"/>
          </ac:spMkLst>
        </pc:spChg>
        <pc:spChg chg="del">
          <ac:chgData name="Anh Kieu" userId="6805ab09bbc37aa0" providerId="LiveId" clId="{C36608B4-BF7D-45BF-AA82-5A009F4AACDB}" dt="2022-08-14T05:35:57.293" v="87" actId="478"/>
          <ac:spMkLst>
            <pc:docMk/>
            <pc:sldMk cId="2305185650" sldId="298"/>
            <ac:spMk id="12" creationId="{00000000-0000-0000-0000-000000000000}"/>
          </ac:spMkLst>
        </pc:spChg>
        <pc:spChg chg="del">
          <ac:chgData name="Anh Kieu" userId="6805ab09bbc37aa0" providerId="LiveId" clId="{C36608B4-BF7D-45BF-AA82-5A009F4AACDB}" dt="2022-08-14T05:36:02.734" v="89" actId="478"/>
          <ac:spMkLst>
            <pc:docMk/>
            <pc:sldMk cId="2305185650" sldId="298"/>
            <ac:spMk id="13" creationId="{00000000-0000-0000-0000-000000000000}"/>
          </ac:spMkLst>
        </pc:spChg>
        <pc:spChg chg="del">
          <ac:chgData name="Anh Kieu" userId="6805ab09bbc37aa0" providerId="LiveId" clId="{C36608B4-BF7D-45BF-AA82-5A009F4AACDB}" dt="2022-08-14T05:36:30.843" v="96" actId="478"/>
          <ac:spMkLst>
            <pc:docMk/>
            <pc:sldMk cId="2305185650" sldId="298"/>
            <ac:spMk id="14" creationId="{00000000-0000-0000-0000-000000000000}"/>
          </ac:spMkLst>
        </pc:spChg>
        <pc:spChg chg="del">
          <ac:chgData name="Anh Kieu" userId="6805ab09bbc37aa0" providerId="LiveId" clId="{C36608B4-BF7D-45BF-AA82-5A009F4AACDB}" dt="2022-08-14T05:36:08.192" v="91" actId="478"/>
          <ac:spMkLst>
            <pc:docMk/>
            <pc:sldMk cId="2305185650" sldId="298"/>
            <ac:spMk id="15" creationId="{00000000-0000-0000-0000-000000000000}"/>
          </ac:spMkLst>
        </pc:spChg>
        <pc:spChg chg="del">
          <ac:chgData name="Anh Kieu" userId="6805ab09bbc37aa0" providerId="LiveId" clId="{C36608B4-BF7D-45BF-AA82-5A009F4AACDB}" dt="2022-08-14T05:36:26.753" v="93" actId="478"/>
          <ac:spMkLst>
            <pc:docMk/>
            <pc:sldMk cId="2305185650" sldId="298"/>
            <ac:spMk id="17" creationId="{00000000-0000-0000-0000-000000000000}"/>
          </ac:spMkLst>
        </pc:spChg>
        <pc:spChg chg="del">
          <ac:chgData name="Anh Kieu" userId="6805ab09bbc37aa0" providerId="LiveId" clId="{C36608B4-BF7D-45BF-AA82-5A009F4AACDB}" dt="2022-08-14T05:36:10.146" v="92" actId="478"/>
          <ac:spMkLst>
            <pc:docMk/>
            <pc:sldMk cId="2305185650" sldId="298"/>
            <ac:spMk id="18" creationId="{24AA9595-2283-485D-A413-4285796E8DB1}"/>
          </ac:spMkLst>
        </pc:spChg>
        <pc:spChg chg="del">
          <ac:chgData name="Anh Kieu" userId="6805ab09bbc37aa0" providerId="LiveId" clId="{C36608B4-BF7D-45BF-AA82-5A009F4AACDB}" dt="2022-08-14T05:36:29.534" v="95" actId="478"/>
          <ac:spMkLst>
            <pc:docMk/>
            <pc:sldMk cId="2305185650" sldId="298"/>
            <ac:spMk id="19" creationId="{24AA9595-2283-485D-A413-4285796E8DB1}"/>
          </ac:spMkLst>
        </pc:spChg>
        <pc:spChg chg="del">
          <ac:chgData name="Anh Kieu" userId="6805ab09bbc37aa0" providerId="LiveId" clId="{C36608B4-BF7D-45BF-AA82-5A009F4AACDB}" dt="2022-08-14T05:36:05.386" v="90" actId="478"/>
          <ac:spMkLst>
            <pc:docMk/>
            <pc:sldMk cId="2305185650" sldId="298"/>
            <ac:spMk id="20" creationId="{00000000-0000-0000-0000-000000000000}"/>
          </ac:spMkLst>
        </pc:spChg>
        <pc:spChg chg="del">
          <ac:chgData name="Anh Kieu" userId="6805ab09bbc37aa0" providerId="LiveId" clId="{C36608B4-BF7D-45BF-AA82-5A009F4AACDB}" dt="2022-08-14T05:36:00.482" v="88" actId="478"/>
          <ac:spMkLst>
            <pc:docMk/>
            <pc:sldMk cId="2305185650" sldId="298"/>
            <ac:spMk id="21" creationId="{00000000-0000-0000-0000-000000000000}"/>
          </ac:spMkLst>
        </pc:spChg>
        <pc:picChg chg="del">
          <ac:chgData name="Anh Kieu" userId="6805ab09bbc37aa0" providerId="LiveId" clId="{C36608B4-BF7D-45BF-AA82-5A009F4AACDB}" dt="2022-08-14T05:36:28.350" v="94" actId="478"/>
          <ac:picMkLst>
            <pc:docMk/>
            <pc:sldMk cId="2305185650" sldId="298"/>
            <ac:picMk id="7176" creationId="{7D5F6DD6-7B14-4CFB-A96E-A19E0CE25D5B}"/>
          </ac:picMkLst>
        </pc:picChg>
      </pc:sldChg>
      <pc:sldChg chg="addSp delSp modSp mod delAnim modAnim">
        <pc:chgData name="Anh Kieu" userId="6805ab09bbc37aa0" providerId="LiveId" clId="{C36608B4-BF7D-45BF-AA82-5A009F4AACDB}" dt="2022-08-14T05:40:24.573" v="120" actId="14100"/>
        <pc:sldMkLst>
          <pc:docMk/>
          <pc:sldMk cId="1139797436" sldId="299"/>
        </pc:sldMkLst>
        <pc:spChg chg="add mod">
          <ac:chgData name="Anh Kieu" userId="6805ab09bbc37aa0" providerId="LiveId" clId="{C36608B4-BF7D-45BF-AA82-5A009F4AACDB}" dt="2022-08-14T05:40:24.573" v="120" actId="14100"/>
          <ac:spMkLst>
            <pc:docMk/>
            <pc:sldMk cId="1139797436" sldId="299"/>
            <ac:spMk id="3" creationId="{1C6973C2-CF2F-61E6-0743-6EE5373B54AA}"/>
          </ac:spMkLst>
        </pc:spChg>
        <pc:spChg chg="del">
          <ac:chgData name="Anh Kieu" userId="6805ab09bbc37aa0" providerId="LiveId" clId="{C36608B4-BF7D-45BF-AA82-5A009F4AACDB}" dt="2022-08-14T05:39:42.506" v="112" actId="478"/>
          <ac:spMkLst>
            <pc:docMk/>
            <pc:sldMk cId="1139797436" sldId="299"/>
            <ac:spMk id="4" creationId="{00000000-0000-0000-0000-000000000000}"/>
          </ac:spMkLst>
        </pc:spChg>
        <pc:spChg chg="del">
          <ac:chgData name="Anh Kieu" userId="6805ab09bbc37aa0" providerId="LiveId" clId="{C36608B4-BF7D-45BF-AA82-5A009F4AACDB}" dt="2022-08-14T05:39:35.374" v="109" actId="478"/>
          <ac:spMkLst>
            <pc:docMk/>
            <pc:sldMk cId="1139797436" sldId="299"/>
            <ac:spMk id="5" creationId="{00000000-0000-0000-0000-000000000000}"/>
          </ac:spMkLst>
        </pc:spChg>
        <pc:spChg chg="del">
          <ac:chgData name="Anh Kieu" userId="6805ab09bbc37aa0" providerId="LiveId" clId="{C36608B4-BF7D-45BF-AA82-5A009F4AACDB}" dt="2022-08-14T05:39:44.313" v="113" actId="478"/>
          <ac:spMkLst>
            <pc:docMk/>
            <pc:sldMk cId="1139797436" sldId="299"/>
            <ac:spMk id="6" creationId="{00000000-0000-0000-0000-000000000000}"/>
          </ac:spMkLst>
        </pc:spChg>
        <pc:spChg chg="del">
          <ac:chgData name="Anh Kieu" userId="6805ab09bbc37aa0" providerId="LiveId" clId="{C36608B4-BF7D-45BF-AA82-5A009F4AACDB}" dt="2022-08-14T05:39:46.961" v="114" actId="478"/>
          <ac:spMkLst>
            <pc:docMk/>
            <pc:sldMk cId="1139797436" sldId="299"/>
            <ac:spMk id="12" creationId="{00000000-0000-0000-0000-000000000000}"/>
          </ac:spMkLst>
        </pc:spChg>
        <pc:spChg chg="del">
          <ac:chgData name="Anh Kieu" userId="6805ab09bbc37aa0" providerId="LiveId" clId="{C36608B4-BF7D-45BF-AA82-5A009F4AACDB}" dt="2022-08-14T05:39:40.326" v="111" actId="478"/>
          <ac:spMkLst>
            <pc:docMk/>
            <pc:sldMk cId="1139797436" sldId="299"/>
            <ac:spMk id="13" creationId="{00000000-0000-0000-0000-000000000000}"/>
          </ac:spMkLst>
        </pc:spChg>
        <pc:spChg chg="del">
          <ac:chgData name="Anh Kieu" userId="6805ab09bbc37aa0" providerId="LiveId" clId="{C36608B4-BF7D-45BF-AA82-5A009F4AACDB}" dt="2022-08-14T05:39:38.308" v="110" actId="478"/>
          <ac:spMkLst>
            <pc:docMk/>
            <pc:sldMk cId="1139797436" sldId="299"/>
            <ac:spMk id="14" creationId="{00000000-0000-0000-0000-000000000000}"/>
          </ac:spMkLst>
        </pc:spChg>
        <pc:picChg chg="del">
          <ac:chgData name="Anh Kieu" userId="6805ab09bbc37aa0" providerId="LiveId" clId="{C36608B4-BF7D-45BF-AA82-5A009F4AACDB}" dt="2022-08-14T05:39:49.415" v="115" actId="478"/>
          <ac:picMkLst>
            <pc:docMk/>
            <pc:sldMk cId="1139797436" sldId="299"/>
            <ac:picMk id="2052" creationId="{00000000-0000-0000-0000-000000000000}"/>
          </ac:picMkLst>
        </pc:picChg>
        <pc:picChg chg="del">
          <ac:chgData name="Anh Kieu" userId="6805ab09bbc37aa0" providerId="LiveId" clId="{C36608B4-BF7D-45BF-AA82-5A009F4AACDB}" dt="2022-08-14T05:39:51.425" v="116" actId="478"/>
          <ac:picMkLst>
            <pc:docMk/>
            <pc:sldMk cId="1139797436" sldId="299"/>
            <ac:picMk id="2058" creationId="{11C9A04C-0576-45F2-9965-F1BA2BCFDC20}"/>
          </ac:picMkLst>
        </pc:picChg>
        <pc:picChg chg="del">
          <ac:chgData name="Anh Kieu" userId="6805ab09bbc37aa0" providerId="LiveId" clId="{C36608B4-BF7D-45BF-AA82-5A009F4AACDB}" dt="2022-08-14T05:39:52.598" v="117" actId="478"/>
          <ac:picMkLst>
            <pc:docMk/>
            <pc:sldMk cId="1139797436" sldId="299"/>
            <ac:picMk id="2060" creationId="{E28B80DA-4EC2-4A82-8D7F-9F1305FEC753}"/>
          </ac:picMkLst>
        </pc:picChg>
      </pc:sldChg>
      <pc:sldChg chg="addSp delSp modSp mod delAnim">
        <pc:chgData name="Anh Kieu" userId="6805ab09bbc37aa0" providerId="LiveId" clId="{C36608B4-BF7D-45BF-AA82-5A009F4AACDB}" dt="2022-08-14T05:41:11.890" v="131" actId="14100"/>
        <pc:sldMkLst>
          <pc:docMk/>
          <pc:sldMk cId="2536492999" sldId="300"/>
        </pc:sldMkLst>
        <pc:spChg chg="add mod">
          <ac:chgData name="Anh Kieu" userId="6805ab09bbc37aa0" providerId="LiveId" clId="{C36608B4-BF7D-45BF-AA82-5A009F4AACDB}" dt="2022-08-14T05:41:11.890" v="131" actId="14100"/>
          <ac:spMkLst>
            <pc:docMk/>
            <pc:sldMk cId="2536492999" sldId="300"/>
            <ac:spMk id="3" creationId="{9B982CE0-BCD7-B0DB-DE63-11EF006CCF79}"/>
          </ac:spMkLst>
        </pc:spChg>
        <pc:spChg chg="del">
          <ac:chgData name="Anh Kieu" userId="6805ab09bbc37aa0" providerId="LiveId" clId="{C36608B4-BF7D-45BF-AA82-5A009F4AACDB}" dt="2022-08-14T05:40:32.941" v="121" actId="478"/>
          <ac:spMkLst>
            <pc:docMk/>
            <pc:sldMk cId="2536492999" sldId="300"/>
            <ac:spMk id="18" creationId="{00000000-0000-0000-0000-000000000000}"/>
          </ac:spMkLst>
        </pc:spChg>
        <pc:spChg chg="del">
          <ac:chgData name="Anh Kieu" userId="6805ab09bbc37aa0" providerId="LiveId" clId="{C36608B4-BF7D-45BF-AA82-5A009F4AACDB}" dt="2022-08-14T05:40:34.838" v="122" actId="478"/>
          <ac:spMkLst>
            <pc:docMk/>
            <pc:sldMk cId="2536492999" sldId="300"/>
            <ac:spMk id="19" creationId="{00000000-0000-0000-0000-000000000000}"/>
          </ac:spMkLst>
        </pc:spChg>
        <pc:spChg chg="del">
          <ac:chgData name="Anh Kieu" userId="6805ab09bbc37aa0" providerId="LiveId" clId="{C36608B4-BF7D-45BF-AA82-5A009F4AACDB}" dt="2022-08-14T05:40:39.261" v="124" actId="478"/>
          <ac:spMkLst>
            <pc:docMk/>
            <pc:sldMk cId="2536492999" sldId="300"/>
            <ac:spMk id="22" creationId="{00000000-0000-0000-0000-000000000000}"/>
          </ac:spMkLst>
        </pc:spChg>
        <pc:spChg chg="del">
          <ac:chgData name="Anh Kieu" userId="6805ab09bbc37aa0" providerId="LiveId" clId="{C36608B4-BF7D-45BF-AA82-5A009F4AACDB}" dt="2022-08-14T05:40:43.505" v="127" actId="478"/>
          <ac:spMkLst>
            <pc:docMk/>
            <pc:sldMk cId="2536492999" sldId="300"/>
            <ac:spMk id="27" creationId="{00000000-0000-0000-0000-000000000000}"/>
          </ac:spMkLst>
        </pc:spChg>
        <pc:spChg chg="del">
          <ac:chgData name="Anh Kieu" userId="6805ab09bbc37aa0" providerId="LiveId" clId="{C36608B4-BF7D-45BF-AA82-5A009F4AACDB}" dt="2022-08-14T05:40:44.704" v="128" actId="478"/>
          <ac:spMkLst>
            <pc:docMk/>
            <pc:sldMk cId="2536492999" sldId="300"/>
            <ac:spMk id="31" creationId="{00000000-0000-0000-0000-000000000000}"/>
          </ac:spMkLst>
        </pc:spChg>
        <pc:spChg chg="del">
          <ac:chgData name="Anh Kieu" userId="6805ab09bbc37aa0" providerId="LiveId" clId="{C36608B4-BF7D-45BF-AA82-5A009F4AACDB}" dt="2022-08-14T05:40:37.026" v="123" actId="478"/>
          <ac:spMkLst>
            <pc:docMk/>
            <pc:sldMk cId="2536492999" sldId="300"/>
            <ac:spMk id="40" creationId="{00000000-0000-0000-0000-000000000000}"/>
          </ac:spMkLst>
        </pc:spChg>
        <pc:picChg chg="del">
          <ac:chgData name="Anh Kieu" userId="6805ab09bbc37aa0" providerId="LiveId" clId="{C36608B4-BF7D-45BF-AA82-5A009F4AACDB}" dt="2022-08-14T05:40:41.080" v="125" actId="478"/>
          <ac:picMkLst>
            <pc:docMk/>
            <pc:sldMk cId="2536492999" sldId="300"/>
            <ac:picMk id="2050" creationId="{2B0EA3A2-1121-42BE-89E5-28012D4D1E9D}"/>
          </ac:picMkLst>
        </pc:picChg>
        <pc:picChg chg="del">
          <ac:chgData name="Anh Kieu" userId="6805ab09bbc37aa0" providerId="LiveId" clId="{C36608B4-BF7D-45BF-AA82-5A009F4AACDB}" dt="2022-08-14T05:40:42.202" v="126" actId="478"/>
          <ac:picMkLst>
            <pc:docMk/>
            <pc:sldMk cId="2536492999" sldId="300"/>
            <ac:picMk id="2052" creationId="{6EB41E77-EDA2-48B2-A5C4-106E976B9140}"/>
          </ac:picMkLst>
        </pc:picChg>
      </pc:sldChg>
      <pc:sldChg chg="addSp delSp modSp mod delAnim">
        <pc:chgData name="Anh Kieu" userId="6805ab09bbc37aa0" providerId="LiveId" clId="{C36608B4-BF7D-45BF-AA82-5A009F4AACDB}" dt="2022-08-14T05:42:20.004" v="142" actId="1076"/>
        <pc:sldMkLst>
          <pc:docMk/>
          <pc:sldMk cId="2770843645" sldId="301"/>
        </pc:sldMkLst>
        <pc:spChg chg="add mod">
          <ac:chgData name="Anh Kieu" userId="6805ab09bbc37aa0" providerId="LiveId" clId="{C36608B4-BF7D-45BF-AA82-5A009F4AACDB}" dt="2022-08-14T05:42:20.004" v="142" actId="1076"/>
          <ac:spMkLst>
            <pc:docMk/>
            <pc:sldMk cId="2770843645" sldId="301"/>
            <ac:spMk id="3" creationId="{A7F95CCE-2F68-21E4-160F-3C9D161D5D11}"/>
          </ac:spMkLst>
        </pc:spChg>
        <pc:spChg chg="del">
          <ac:chgData name="Anh Kieu" userId="6805ab09bbc37aa0" providerId="LiveId" clId="{C36608B4-BF7D-45BF-AA82-5A009F4AACDB}" dt="2022-08-14T05:41:26.484" v="135" actId="478"/>
          <ac:spMkLst>
            <pc:docMk/>
            <pc:sldMk cId="2770843645" sldId="301"/>
            <ac:spMk id="5" creationId="{00000000-0000-0000-0000-000000000000}"/>
          </ac:spMkLst>
        </pc:spChg>
        <pc:spChg chg="del mod">
          <ac:chgData name="Anh Kieu" userId="6805ab09bbc37aa0" providerId="LiveId" clId="{C36608B4-BF7D-45BF-AA82-5A009F4AACDB}" dt="2022-08-14T05:41:24.463" v="134" actId="478"/>
          <ac:spMkLst>
            <pc:docMk/>
            <pc:sldMk cId="2770843645" sldId="301"/>
            <ac:spMk id="6" creationId="{00000000-0000-0000-0000-000000000000}"/>
          </ac:spMkLst>
        </pc:spChg>
        <pc:spChg chg="del">
          <ac:chgData name="Anh Kieu" userId="6805ab09bbc37aa0" providerId="LiveId" clId="{C36608B4-BF7D-45BF-AA82-5A009F4AACDB}" dt="2022-08-14T05:41:21.351" v="132" actId="478"/>
          <ac:spMkLst>
            <pc:docMk/>
            <pc:sldMk cId="2770843645" sldId="301"/>
            <ac:spMk id="15" creationId="{00000000-0000-0000-0000-000000000000}"/>
          </ac:spMkLst>
        </pc:spChg>
        <pc:picChg chg="del">
          <ac:chgData name="Anh Kieu" userId="6805ab09bbc37aa0" providerId="LiveId" clId="{C36608B4-BF7D-45BF-AA82-5A009F4AACDB}" dt="2022-08-14T05:41:28.014" v="136" actId="478"/>
          <ac:picMkLst>
            <pc:docMk/>
            <pc:sldMk cId="2770843645" sldId="301"/>
            <ac:picMk id="3074" creationId="{5B70A240-652C-46C3-AA4B-18D7491ECF33}"/>
          </ac:picMkLst>
        </pc:picChg>
        <pc:picChg chg="del">
          <ac:chgData name="Anh Kieu" userId="6805ab09bbc37aa0" providerId="LiveId" clId="{C36608B4-BF7D-45BF-AA82-5A009F4AACDB}" dt="2022-08-14T05:41:29.083" v="137" actId="478"/>
          <ac:picMkLst>
            <pc:docMk/>
            <pc:sldMk cId="2770843645" sldId="301"/>
            <ac:picMk id="3076" creationId="{D53A8B79-8BB4-42E4-ADB7-4737FC9E9E40}"/>
          </ac:picMkLst>
        </pc:picChg>
        <pc:picChg chg="del">
          <ac:chgData name="Anh Kieu" userId="6805ab09bbc37aa0" providerId="LiveId" clId="{C36608B4-BF7D-45BF-AA82-5A009F4AACDB}" dt="2022-08-14T05:41:30.307" v="138" actId="478"/>
          <ac:picMkLst>
            <pc:docMk/>
            <pc:sldMk cId="2770843645" sldId="301"/>
            <ac:picMk id="3078" creationId="{8BC178C6-7539-440D-B670-082DED42C3B4}"/>
          </ac:picMkLst>
        </pc:picChg>
      </pc:sldChg>
      <pc:sldChg chg="addSp delSp modSp mod modAnim">
        <pc:chgData name="Anh Kieu" userId="6805ab09bbc37aa0" providerId="LiveId" clId="{C36608B4-BF7D-45BF-AA82-5A009F4AACDB}" dt="2022-08-14T05:43:45.473" v="155" actId="1076"/>
        <pc:sldMkLst>
          <pc:docMk/>
          <pc:sldMk cId="2978878677" sldId="302"/>
        </pc:sldMkLst>
        <pc:spChg chg="add mod">
          <ac:chgData name="Anh Kieu" userId="6805ab09bbc37aa0" providerId="LiveId" clId="{C36608B4-BF7D-45BF-AA82-5A009F4AACDB}" dt="2022-08-14T05:43:45.473" v="155" actId="1076"/>
          <ac:spMkLst>
            <pc:docMk/>
            <pc:sldMk cId="2978878677" sldId="302"/>
            <ac:spMk id="4" creationId="{516D644E-669E-14F0-1DC4-24D667314326}"/>
          </ac:spMkLst>
        </pc:spChg>
        <pc:spChg chg="del">
          <ac:chgData name="Anh Kieu" userId="6805ab09bbc37aa0" providerId="LiveId" clId="{C36608B4-BF7D-45BF-AA82-5A009F4AACDB}" dt="2022-08-14T05:43:04.897" v="143" actId="478"/>
          <ac:spMkLst>
            <pc:docMk/>
            <pc:sldMk cId="2978878677" sldId="302"/>
            <ac:spMk id="6" creationId="{00000000-0000-0000-0000-000000000000}"/>
          </ac:spMkLst>
        </pc:spChg>
        <pc:spChg chg="del">
          <ac:chgData name="Anh Kieu" userId="6805ab09bbc37aa0" providerId="LiveId" clId="{C36608B4-BF7D-45BF-AA82-5A009F4AACDB}" dt="2022-08-14T05:43:16.643" v="151" actId="478"/>
          <ac:spMkLst>
            <pc:docMk/>
            <pc:sldMk cId="2978878677" sldId="302"/>
            <ac:spMk id="7" creationId="{00000000-0000-0000-0000-000000000000}"/>
          </ac:spMkLst>
        </pc:spChg>
        <pc:spChg chg="del">
          <ac:chgData name="Anh Kieu" userId="6805ab09bbc37aa0" providerId="LiveId" clId="{C36608B4-BF7D-45BF-AA82-5A009F4AACDB}" dt="2022-08-14T05:43:10.126" v="146" actId="478"/>
          <ac:spMkLst>
            <pc:docMk/>
            <pc:sldMk cId="2978878677" sldId="302"/>
            <ac:spMk id="9" creationId="{00000000-0000-0000-0000-000000000000}"/>
          </ac:spMkLst>
        </pc:spChg>
        <pc:spChg chg="del">
          <ac:chgData name="Anh Kieu" userId="6805ab09bbc37aa0" providerId="LiveId" clId="{C36608B4-BF7D-45BF-AA82-5A009F4AACDB}" dt="2022-08-14T05:43:07.465" v="144" actId="478"/>
          <ac:spMkLst>
            <pc:docMk/>
            <pc:sldMk cId="2978878677" sldId="302"/>
            <ac:spMk id="10" creationId="{00000000-0000-0000-0000-000000000000}"/>
          </ac:spMkLst>
        </pc:spChg>
        <pc:spChg chg="del">
          <ac:chgData name="Anh Kieu" userId="6805ab09bbc37aa0" providerId="LiveId" clId="{C36608B4-BF7D-45BF-AA82-5A009F4AACDB}" dt="2022-08-14T05:43:08.539" v="145" actId="478"/>
          <ac:spMkLst>
            <pc:docMk/>
            <pc:sldMk cId="2978878677" sldId="302"/>
            <ac:spMk id="11" creationId="{00000000-0000-0000-0000-000000000000}"/>
          </ac:spMkLst>
        </pc:spChg>
        <pc:picChg chg="del">
          <ac:chgData name="Anh Kieu" userId="6805ab09bbc37aa0" providerId="LiveId" clId="{C36608B4-BF7D-45BF-AA82-5A009F4AACDB}" dt="2022-08-14T05:43:15.185" v="150" actId="478"/>
          <ac:picMkLst>
            <pc:docMk/>
            <pc:sldMk cId="2978878677" sldId="302"/>
            <ac:picMk id="3" creationId="{9BBCC9CA-78A0-4624-A6E1-E12CD46E3E6D}"/>
          </ac:picMkLst>
        </pc:picChg>
        <pc:picChg chg="del">
          <ac:chgData name="Anh Kieu" userId="6805ab09bbc37aa0" providerId="LiveId" clId="{C36608B4-BF7D-45BF-AA82-5A009F4AACDB}" dt="2022-08-14T05:43:12.917" v="148" actId="478"/>
          <ac:picMkLst>
            <pc:docMk/>
            <pc:sldMk cId="2978878677" sldId="302"/>
            <ac:picMk id="5126" creationId="{B4A0651D-F15D-4089-BF13-2C87CAD3565C}"/>
          </ac:picMkLst>
        </pc:picChg>
        <pc:picChg chg="del">
          <ac:chgData name="Anh Kieu" userId="6805ab09bbc37aa0" providerId="LiveId" clId="{C36608B4-BF7D-45BF-AA82-5A009F4AACDB}" dt="2022-08-14T05:43:14.094" v="149" actId="478"/>
          <ac:picMkLst>
            <pc:docMk/>
            <pc:sldMk cId="2978878677" sldId="302"/>
            <ac:picMk id="5128" creationId="{59D3D437-9778-477B-AC06-DF20D361DFA0}"/>
          </ac:picMkLst>
        </pc:picChg>
        <pc:picChg chg="del">
          <ac:chgData name="Anh Kieu" userId="6805ab09bbc37aa0" providerId="LiveId" clId="{C36608B4-BF7D-45BF-AA82-5A009F4AACDB}" dt="2022-08-14T05:43:11.532" v="147" actId="478"/>
          <ac:picMkLst>
            <pc:docMk/>
            <pc:sldMk cId="2978878677" sldId="302"/>
            <ac:picMk id="5130" creationId="{EB24DFFB-08FB-47F2-9CC0-44E025B710AE}"/>
          </ac:picMkLst>
        </pc:picChg>
      </pc:sldChg>
      <pc:sldChg chg="addSp delSp modSp mod delAnim">
        <pc:chgData name="Anh Kieu" userId="6805ab09bbc37aa0" providerId="LiveId" clId="{C36608B4-BF7D-45BF-AA82-5A009F4AACDB}" dt="2022-08-14T05:45:21.290" v="171" actId="1076"/>
        <pc:sldMkLst>
          <pc:docMk/>
          <pc:sldMk cId="721525535" sldId="304"/>
        </pc:sldMkLst>
        <pc:spChg chg="del">
          <ac:chgData name="Anh Kieu" userId="6805ab09bbc37aa0" providerId="LiveId" clId="{C36608B4-BF7D-45BF-AA82-5A009F4AACDB}" dt="2022-08-14T05:44:38.355" v="162" actId="478"/>
          <ac:spMkLst>
            <pc:docMk/>
            <pc:sldMk cId="721525535" sldId="304"/>
            <ac:spMk id="5" creationId="{05CF6188-AF78-4FD9-904F-8E20FD9948AF}"/>
          </ac:spMkLst>
        </pc:spChg>
        <pc:spChg chg="del">
          <ac:chgData name="Anh Kieu" userId="6805ab09bbc37aa0" providerId="LiveId" clId="{C36608B4-BF7D-45BF-AA82-5A009F4AACDB}" dt="2022-08-14T05:44:43.833" v="164" actId="478"/>
          <ac:spMkLst>
            <pc:docMk/>
            <pc:sldMk cId="721525535" sldId="304"/>
            <ac:spMk id="6" creationId="{00000000-0000-0000-0000-000000000000}"/>
          </ac:spMkLst>
        </pc:spChg>
        <pc:spChg chg="del">
          <ac:chgData name="Anh Kieu" userId="6805ab09bbc37aa0" providerId="LiveId" clId="{C36608B4-BF7D-45BF-AA82-5A009F4AACDB}" dt="2022-08-14T05:44:40.605" v="163" actId="478"/>
          <ac:spMkLst>
            <pc:docMk/>
            <pc:sldMk cId="721525535" sldId="304"/>
            <ac:spMk id="7" creationId="{700E09F6-60B4-4576-A4AA-743F33D745CE}"/>
          </ac:spMkLst>
        </pc:spChg>
        <pc:spChg chg="add mod">
          <ac:chgData name="Anh Kieu" userId="6805ab09bbc37aa0" providerId="LiveId" clId="{C36608B4-BF7D-45BF-AA82-5A009F4AACDB}" dt="2022-08-14T05:45:21.290" v="171" actId="1076"/>
          <ac:spMkLst>
            <pc:docMk/>
            <pc:sldMk cId="721525535" sldId="304"/>
            <ac:spMk id="8" creationId="{489C7985-A7DB-D3FB-A331-F7E8B41DE705}"/>
          </ac:spMkLst>
        </pc:spChg>
        <pc:spChg chg="del">
          <ac:chgData name="Anh Kieu" userId="6805ab09bbc37aa0" providerId="LiveId" clId="{C36608B4-BF7D-45BF-AA82-5A009F4AACDB}" dt="2022-08-14T05:44:46.482" v="165" actId="478"/>
          <ac:spMkLst>
            <pc:docMk/>
            <pc:sldMk cId="721525535" sldId="304"/>
            <ac:spMk id="14" creationId="{00000000-0000-0000-0000-000000000000}"/>
          </ac:spMkLst>
        </pc:spChg>
        <pc:picChg chg="del">
          <ac:chgData name="Anh Kieu" userId="6805ab09bbc37aa0" providerId="LiveId" clId="{C36608B4-BF7D-45BF-AA82-5A009F4AACDB}" dt="2022-08-14T05:44:49.070" v="166" actId="478"/>
          <ac:picMkLst>
            <pc:docMk/>
            <pc:sldMk cId="721525535" sldId="304"/>
            <ac:picMk id="3" creationId="{00000000-0000-0000-0000-000000000000}"/>
          </ac:picMkLst>
        </pc:picChg>
        <pc:picChg chg="del">
          <ac:chgData name="Anh Kieu" userId="6805ab09bbc37aa0" providerId="LiveId" clId="{C36608B4-BF7D-45BF-AA82-5A009F4AACDB}" dt="2022-08-14T05:44:50.643" v="167" actId="478"/>
          <ac:picMkLst>
            <pc:docMk/>
            <pc:sldMk cId="721525535" sldId="304"/>
            <ac:picMk id="3076" creationId="{82ACE46D-8A37-4A6A-AF2A-8F4C97BA30B9}"/>
          </ac:picMkLst>
        </pc:picChg>
      </pc:sldChg>
      <pc:sldChg chg="addSp delSp modSp mod delAnim">
        <pc:chgData name="Anh Kieu" userId="6805ab09bbc37aa0" providerId="LiveId" clId="{C36608B4-BF7D-45BF-AA82-5A009F4AACDB}" dt="2022-08-14T05:44:23.516" v="161" actId="1076"/>
        <pc:sldMkLst>
          <pc:docMk/>
          <pc:sldMk cId="3671538273" sldId="305"/>
        </pc:sldMkLst>
        <pc:spChg chg="del">
          <ac:chgData name="Anh Kieu" userId="6805ab09bbc37aa0" providerId="LiveId" clId="{C36608B4-BF7D-45BF-AA82-5A009F4AACDB}" dt="2022-08-14T05:43:56.104" v="157" actId="478"/>
          <ac:spMkLst>
            <pc:docMk/>
            <pc:sldMk cId="3671538273" sldId="305"/>
            <ac:spMk id="2" creationId="{7BE5A414-AD6F-4E5C-B299-06250CA6FB79}"/>
          </ac:spMkLst>
        </pc:spChg>
        <pc:spChg chg="add mod">
          <ac:chgData name="Anh Kieu" userId="6805ab09bbc37aa0" providerId="LiveId" clId="{C36608B4-BF7D-45BF-AA82-5A009F4AACDB}" dt="2022-08-14T05:44:23.516" v="161" actId="1076"/>
          <ac:spMkLst>
            <pc:docMk/>
            <pc:sldMk cId="3671538273" sldId="305"/>
            <ac:spMk id="5" creationId="{06309B77-A11B-F164-80D1-724F6CDB6153}"/>
          </ac:spMkLst>
        </pc:spChg>
        <pc:picChg chg="del">
          <ac:chgData name="Anh Kieu" userId="6805ab09bbc37aa0" providerId="LiveId" clId="{C36608B4-BF7D-45BF-AA82-5A009F4AACDB}" dt="2022-08-14T05:43:52.756" v="156" actId="478"/>
          <ac:picMkLst>
            <pc:docMk/>
            <pc:sldMk cId="3671538273" sldId="305"/>
            <ac:picMk id="4" creationId="{81A80AC4-054A-4D32-BD02-3B4B4B00049F}"/>
          </ac:picMkLst>
        </pc:picChg>
      </pc:sldChg>
    </pc:docChg>
  </pc:docChgLst>
  <pc:docChgLst>
    <pc:chgData name="Anh Kieu" userId="6805ab09bbc37aa0" providerId="LiveId" clId="{0F056E6F-E48F-4189-BBC7-2317ACC6C73F}"/>
    <pc:docChg chg="undo custSel delSld modSld">
      <pc:chgData name="Anh Kieu" userId="6805ab09bbc37aa0" providerId="LiveId" clId="{0F056E6F-E48F-4189-BBC7-2317ACC6C73F}" dt="2021-09-04T09:25:58.793" v="1262" actId="114"/>
      <pc:docMkLst>
        <pc:docMk/>
      </pc:docMkLst>
      <pc:sldChg chg="modSp mod">
        <pc:chgData name="Anh Kieu" userId="6805ab09bbc37aa0" providerId="LiveId" clId="{0F056E6F-E48F-4189-BBC7-2317ACC6C73F}" dt="2021-09-04T09:25:58.793" v="1262" actId="114"/>
        <pc:sldMkLst>
          <pc:docMk/>
          <pc:sldMk cId="411396411" sldId="258"/>
        </pc:sldMkLst>
        <pc:spChg chg="mod">
          <ac:chgData name="Anh Kieu" userId="6805ab09bbc37aa0" providerId="LiveId" clId="{0F056E6F-E48F-4189-BBC7-2317ACC6C73F}" dt="2021-09-04T09:25:58.793" v="1262" actId="114"/>
          <ac:spMkLst>
            <pc:docMk/>
            <pc:sldMk cId="411396411" sldId="258"/>
            <ac:spMk id="3" creationId="{7414A464-9B4B-4C8F-8809-16C6B8182D44}"/>
          </ac:spMkLst>
        </pc:spChg>
        <pc:spChg chg="mod">
          <ac:chgData name="Anh Kieu" userId="6805ab09bbc37aa0" providerId="LiveId" clId="{0F056E6F-E48F-4189-BBC7-2317ACC6C73F}" dt="2021-09-04T09:25:46.756" v="1261" actId="114"/>
          <ac:spMkLst>
            <pc:docMk/>
            <pc:sldMk cId="411396411" sldId="258"/>
            <ac:spMk id="9" creationId="{6D499A35-BEC8-4430-BB19-060E3EBC8F15}"/>
          </ac:spMkLst>
        </pc:spChg>
      </pc:sldChg>
      <pc:sldChg chg="addSp delSp modSp del mod">
        <pc:chgData name="Anh Kieu" userId="6805ab09bbc37aa0" providerId="LiveId" clId="{0F056E6F-E48F-4189-BBC7-2317ACC6C73F}" dt="2021-09-04T09:15:02.572" v="1236" actId="47"/>
        <pc:sldMkLst>
          <pc:docMk/>
          <pc:sldMk cId="453064748" sldId="287"/>
        </pc:sldMkLst>
        <pc:spChg chg="add del mod">
          <ac:chgData name="Anh Kieu" userId="6805ab09bbc37aa0" providerId="LiveId" clId="{0F056E6F-E48F-4189-BBC7-2317ACC6C73F}" dt="2021-09-02T07:07:02.839" v="213" actId="478"/>
          <ac:spMkLst>
            <pc:docMk/>
            <pc:sldMk cId="453064748" sldId="287"/>
            <ac:spMk id="3" creationId="{508158F3-9BAC-4180-8822-8788B1BCA921}"/>
          </ac:spMkLst>
        </pc:spChg>
        <pc:spChg chg="add del mod">
          <ac:chgData name="Anh Kieu" userId="6805ab09bbc37aa0" providerId="LiveId" clId="{0F056E6F-E48F-4189-BBC7-2317ACC6C73F}" dt="2021-09-02T07:18:19.241" v="215" actId="931"/>
          <ac:spMkLst>
            <pc:docMk/>
            <pc:sldMk cId="453064748" sldId="287"/>
            <ac:spMk id="6" creationId="{EEC0B8A4-312F-43A8-8687-6A61DC7E3D43}"/>
          </ac:spMkLst>
        </pc:spChg>
        <pc:picChg chg="add del mod">
          <ac:chgData name="Anh Kieu" userId="6805ab09bbc37aa0" providerId="LiveId" clId="{0F056E6F-E48F-4189-BBC7-2317ACC6C73F}" dt="2021-09-02T07:14:05.820" v="214" actId="478"/>
          <ac:picMkLst>
            <pc:docMk/>
            <pc:sldMk cId="453064748" sldId="287"/>
            <ac:picMk id="4" creationId="{00000000-0000-0000-0000-000000000000}"/>
          </ac:picMkLst>
        </pc:picChg>
        <pc:picChg chg="add mod">
          <ac:chgData name="Anh Kieu" userId="6805ab09bbc37aa0" providerId="LiveId" clId="{0F056E6F-E48F-4189-BBC7-2317ACC6C73F}" dt="2021-09-02T08:50:03.896" v="465" actId="207"/>
          <ac:picMkLst>
            <pc:docMk/>
            <pc:sldMk cId="453064748" sldId="287"/>
            <ac:picMk id="8" creationId="{DF687E5E-6ABC-478F-B767-1783CCE94F98}"/>
          </ac:picMkLst>
        </pc:picChg>
      </pc:sldChg>
      <pc:sldChg chg="addSp delSp modSp mod delAnim modAnim">
        <pc:chgData name="Anh Kieu" userId="6805ab09bbc37aa0" providerId="LiveId" clId="{0F056E6F-E48F-4189-BBC7-2317ACC6C73F}" dt="2021-09-04T09:25:26.714" v="1260" actId="114"/>
        <pc:sldMkLst>
          <pc:docMk/>
          <pc:sldMk cId="55100252" sldId="295"/>
        </pc:sldMkLst>
        <pc:spChg chg="del mod">
          <ac:chgData name="Anh Kieu" userId="6805ab09bbc37aa0" providerId="LiveId" clId="{0F056E6F-E48F-4189-BBC7-2317ACC6C73F}" dt="2021-09-02T07:05:37.201" v="197" actId="478"/>
          <ac:spMkLst>
            <pc:docMk/>
            <pc:sldMk cId="55100252" sldId="295"/>
            <ac:spMk id="2" creationId="{00000000-0000-0000-0000-000000000000}"/>
          </ac:spMkLst>
        </pc:spChg>
        <pc:spChg chg="del mod">
          <ac:chgData name="Anh Kieu" userId="6805ab09bbc37aa0" providerId="LiveId" clId="{0F056E6F-E48F-4189-BBC7-2317ACC6C73F}" dt="2021-09-04T09:16:27.226" v="1240" actId="478"/>
          <ac:spMkLst>
            <pc:docMk/>
            <pc:sldMk cId="55100252" sldId="295"/>
            <ac:spMk id="8" creationId="{DE601049-629E-43DC-B784-465364DED7AA}"/>
          </ac:spMkLst>
        </pc:spChg>
        <pc:spChg chg="mod">
          <ac:chgData name="Anh Kieu" userId="6805ab09bbc37aa0" providerId="LiveId" clId="{0F056E6F-E48F-4189-BBC7-2317ACC6C73F}" dt="2021-09-04T09:21:42.922" v="1251" actId="207"/>
          <ac:spMkLst>
            <pc:docMk/>
            <pc:sldMk cId="55100252" sldId="295"/>
            <ac:spMk id="29" creationId="{00000000-0000-0000-0000-000000000000}"/>
          </ac:spMkLst>
        </pc:spChg>
        <pc:spChg chg="mod">
          <ac:chgData name="Anh Kieu" userId="6805ab09bbc37aa0" providerId="LiveId" clId="{0F056E6F-E48F-4189-BBC7-2317ACC6C73F}" dt="2021-09-04T09:25:07.498" v="1258" actId="114"/>
          <ac:spMkLst>
            <pc:docMk/>
            <pc:sldMk cId="55100252" sldId="295"/>
            <ac:spMk id="35" creationId="{00000000-0000-0000-0000-000000000000}"/>
          </ac:spMkLst>
        </pc:spChg>
        <pc:spChg chg="mod">
          <ac:chgData name="Anh Kieu" userId="6805ab09bbc37aa0" providerId="LiveId" clId="{0F056E6F-E48F-4189-BBC7-2317ACC6C73F}" dt="2021-09-02T14:42:34.259" v="1206" actId="207"/>
          <ac:spMkLst>
            <pc:docMk/>
            <pc:sldMk cId="55100252" sldId="295"/>
            <ac:spMk id="36" creationId="{00000000-0000-0000-0000-000000000000}"/>
          </ac:spMkLst>
        </pc:spChg>
        <pc:spChg chg="mod">
          <ac:chgData name="Anh Kieu" userId="6805ab09bbc37aa0" providerId="LiveId" clId="{0F056E6F-E48F-4189-BBC7-2317ACC6C73F}" dt="2021-09-04T09:25:17.084" v="1259" actId="114"/>
          <ac:spMkLst>
            <pc:docMk/>
            <pc:sldMk cId="55100252" sldId="295"/>
            <ac:spMk id="38" creationId="{00000000-0000-0000-0000-000000000000}"/>
          </ac:spMkLst>
        </pc:spChg>
        <pc:spChg chg="mod">
          <ac:chgData name="Anh Kieu" userId="6805ab09bbc37aa0" providerId="LiveId" clId="{0F056E6F-E48F-4189-BBC7-2317ACC6C73F}" dt="2021-09-02T14:42:50.734" v="1207" actId="207"/>
          <ac:spMkLst>
            <pc:docMk/>
            <pc:sldMk cId="55100252" sldId="295"/>
            <ac:spMk id="39" creationId="{00000000-0000-0000-0000-000000000000}"/>
          </ac:spMkLst>
        </pc:spChg>
        <pc:spChg chg="mod">
          <ac:chgData name="Anh Kieu" userId="6805ab09bbc37aa0" providerId="LiveId" clId="{0F056E6F-E48F-4189-BBC7-2317ACC6C73F}" dt="2021-09-04T09:25:26.714" v="1260" actId="114"/>
          <ac:spMkLst>
            <pc:docMk/>
            <pc:sldMk cId="55100252" sldId="295"/>
            <ac:spMk id="41" creationId="{00000000-0000-0000-0000-000000000000}"/>
          </ac:spMkLst>
        </pc:spChg>
        <pc:spChg chg="mod">
          <ac:chgData name="Anh Kieu" userId="6805ab09bbc37aa0" providerId="LiveId" clId="{0F056E6F-E48F-4189-BBC7-2317ACC6C73F}" dt="2021-09-02T14:43:09.933" v="1208" actId="207"/>
          <ac:spMkLst>
            <pc:docMk/>
            <pc:sldMk cId="55100252" sldId="295"/>
            <ac:spMk id="42" creationId="{00000000-0000-0000-0000-000000000000}"/>
          </ac:spMkLst>
        </pc:spChg>
        <pc:picChg chg="del">
          <ac:chgData name="Anh Kieu" userId="6805ab09bbc37aa0" providerId="LiveId" clId="{0F056E6F-E48F-4189-BBC7-2317ACC6C73F}" dt="2021-09-02T14:42:06.381" v="1203" actId="478"/>
          <ac:picMkLst>
            <pc:docMk/>
            <pc:sldMk cId="55100252" sldId="295"/>
            <ac:picMk id="3" creationId="{09504380-9543-4EF2-9136-5F10E31CBDF7}"/>
          </ac:picMkLst>
        </pc:picChg>
        <pc:picChg chg="del">
          <ac:chgData name="Anh Kieu" userId="6805ab09bbc37aa0" providerId="LiveId" clId="{0F056E6F-E48F-4189-BBC7-2317ACC6C73F}" dt="2021-09-02T14:42:11.262" v="1205" actId="478"/>
          <ac:picMkLst>
            <pc:docMk/>
            <pc:sldMk cId="55100252" sldId="295"/>
            <ac:picMk id="5" creationId="{38469A84-0813-40F8-B340-AF1245748DDF}"/>
          </ac:picMkLst>
        </pc:picChg>
        <pc:picChg chg="add del mod">
          <ac:chgData name="Anh Kieu" userId="6805ab09bbc37aa0" providerId="LiveId" clId="{0F056E6F-E48F-4189-BBC7-2317ACC6C73F}" dt="2021-09-02T07:02:18.233" v="174" actId="478"/>
          <ac:picMkLst>
            <pc:docMk/>
            <pc:sldMk cId="55100252" sldId="295"/>
            <ac:picMk id="6" creationId="{438E9F0B-C014-48D9-AB68-12637CE5A70B}"/>
          </ac:picMkLst>
        </pc:picChg>
        <pc:picChg chg="del">
          <ac:chgData name="Anh Kieu" userId="6805ab09bbc37aa0" providerId="LiveId" clId="{0F056E6F-E48F-4189-BBC7-2317ACC6C73F}" dt="2021-09-02T14:42:08.838" v="1204" actId="478"/>
          <ac:picMkLst>
            <pc:docMk/>
            <pc:sldMk cId="55100252" sldId="295"/>
            <ac:picMk id="7" creationId="{4498C876-2F77-4BE9-9D5D-DD4557372370}"/>
          </ac:picMkLst>
        </pc:picChg>
        <pc:picChg chg="add mod">
          <ac:chgData name="Anh Kieu" userId="6805ab09bbc37aa0" providerId="LiveId" clId="{0F056E6F-E48F-4189-BBC7-2317ACC6C73F}" dt="2021-09-04T09:22:16.107" v="1254" actId="14100"/>
          <ac:picMkLst>
            <pc:docMk/>
            <pc:sldMk cId="55100252" sldId="295"/>
            <ac:picMk id="9" creationId="{9726CF7C-ECD2-4868-B8A8-1BE37D497C96}"/>
          </ac:picMkLst>
        </pc:picChg>
        <pc:picChg chg="del mod">
          <ac:chgData name="Anh Kieu" userId="6805ab09bbc37aa0" providerId="LiveId" clId="{0F056E6F-E48F-4189-BBC7-2317ACC6C73F}" dt="2021-09-02T14:45:32.568" v="1213" actId="478"/>
          <ac:picMkLst>
            <pc:docMk/>
            <pc:sldMk cId="55100252" sldId="295"/>
            <ac:picMk id="54" creationId="{00000000-0000-0000-0000-000000000000}"/>
          </ac:picMkLst>
        </pc:picChg>
        <pc:picChg chg="del">
          <ac:chgData name="Anh Kieu" userId="6805ab09bbc37aa0" providerId="LiveId" clId="{0F056E6F-E48F-4189-BBC7-2317ACC6C73F}" dt="2021-09-02T07:05:47.473" v="200" actId="478"/>
          <ac:picMkLst>
            <pc:docMk/>
            <pc:sldMk cId="55100252" sldId="295"/>
            <ac:picMk id="59" creationId="{1C1F084C-4247-483D-B2F1-9B5B6DDB1BA5}"/>
          </ac:picMkLst>
        </pc:picChg>
        <pc:picChg chg="del">
          <ac:chgData name="Anh Kieu" userId="6805ab09bbc37aa0" providerId="LiveId" clId="{0F056E6F-E48F-4189-BBC7-2317ACC6C73F}" dt="2021-09-02T07:01:02.428" v="163" actId="478"/>
          <ac:picMkLst>
            <pc:docMk/>
            <pc:sldMk cId="55100252" sldId="295"/>
            <ac:picMk id="1026" creationId="{00000000-0000-0000-0000-000000000000}"/>
          </ac:picMkLst>
        </pc:picChg>
        <pc:picChg chg="add del mod">
          <ac:chgData name="Anh Kieu" userId="6805ab09bbc37aa0" providerId="LiveId" clId="{0F056E6F-E48F-4189-BBC7-2317ACC6C73F}" dt="2021-09-02T07:06:17.569" v="206"/>
          <ac:picMkLst>
            <pc:docMk/>
            <pc:sldMk cId="55100252" sldId="295"/>
            <ac:picMk id="1028" creationId="{12D9E656-5188-4049-B438-9B0D25461E0F}"/>
          </ac:picMkLst>
        </pc:picChg>
        <pc:picChg chg="add mod">
          <ac:chgData name="Anh Kieu" userId="6805ab09bbc37aa0" providerId="LiveId" clId="{0F056E6F-E48F-4189-BBC7-2317ACC6C73F}" dt="2021-09-04T09:21:57.040" v="1252" actId="1076"/>
          <ac:picMkLst>
            <pc:docMk/>
            <pc:sldMk cId="55100252" sldId="295"/>
            <ac:picMk id="1030" creationId="{288D4F88-CCEF-42B2-B5E2-C6FF28FE6482}"/>
          </ac:picMkLst>
        </pc:picChg>
        <pc:picChg chg="add del mod">
          <ac:chgData name="Anh Kieu" userId="6805ab09bbc37aa0" providerId="LiveId" clId="{0F056E6F-E48F-4189-BBC7-2317ACC6C73F}" dt="2021-09-02T14:46:27.230" v="1223" actId="478"/>
          <ac:picMkLst>
            <pc:docMk/>
            <pc:sldMk cId="55100252" sldId="295"/>
            <ac:picMk id="5122" creationId="{A6DB7BE1-C353-47C3-87E3-DA57B2D1F2C7}"/>
          </ac:picMkLst>
        </pc:picChg>
      </pc:sldChg>
      <pc:sldChg chg="addSp delSp modSp mod">
        <pc:chgData name="Anh Kieu" userId="6805ab09bbc37aa0" providerId="LiveId" clId="{0F056E6F-E48F-4189-BBC7-2317ACC6C73F}" dt="2021-09-04T09:18:06.575" v="1243" actId="14100"/>
        <pc:sldMkLst>
          <pc:docMk/>
          <pc:sldMk cId="3270937370" sldId="296"/>
        </pc:sldMkLst>
        <pc:spChg chg="mod">
          <ac:chgData name="Anh Kieu" userId="6805ab09bbc37aa0" providerId="LiveId" clId="{0F056E6F-E48F-4189-BBC7-2317ACC6C73F}" dt="2021-09-02T14:32:26.545" v="1171" actId="20577"/>
          <ac:spMkLst>
            <pc:docMk/>
            <pc:sldMk cId="3270937370" sldId="296"/>
            <ac:spMk id="26" creationId="{00000000-0000-0000-0000-000000000000}"/>
          </ac:spMkLst>
        </pc:spChg>
        <pc:spChg chg="mod">
          <ac:chgData name="Anh Kieu" userId="6805ab09bbc37aa0" providerId="LiveId" clId="{0F056E6F-E48F-4189-BBC7-2317ACC6C73F}" dt="2021-09-02T14:33:19.683" v="1182"/>
          <ac:spMkLst>
            <pc:docMk/>
            <pc:sldMk cId="3270937370" sldId="296"/>
            <ac:spMk id="32" creationId="{00000000-0000-0000-0000-000000000000}"/>
          </ac:spMkLst>
        </pc:spChg>
        <pc:spChg chg="mod">
          <ac:chgData name="Anh Kieu" userId="6805ab09bbc37aa0" providerId="LiveId" clId="{0F056E6F-E48F-4189-BBC7-2317ACC6C73F}" dt="2021-09-02T06:29:14.187" v="129"/>
          <ac:spMkLst>
            <pc:docMk/>
            <pc:sldMk cId="3270937370" sldId="296"/>
            <ac:spMk id="35" creationId="{00000000-0000-0000-0000-000000000000}"/>
          </ac:spMkLst>
        </pc:spChg>
        <pc:spChg chg="mod">
          <ac:chgData name="Anh Kieu" userId="6805ab09bbc37aa0" providerId="LiveId" clId="{0F056E6F-E48F-4189-BBC7-2317ACC6C73F}" dt="2021-09-02T13:46:11.406" v="588" actId="20577"/>
          <ac:spMkLst>
            <pc:docMk/>
            <pc:sldMk cId="3270937370" sldId="296"/>
            <ac:spMk id="56" creationId="{00000000-0000-0000-0000-000000000000}"/>
          </ac:spMkLst>
        </pc:spChg>
        <pc:spChg chg="mod">
          <ac:chgData name="Anh Kieu" userId="6805ab09bbc37aa0" providerId="LiveId" clId="{0F056E6F-E48F-4189-BBC7-2317ACC6C73F}" dt="2021-09-04T09:18:06.575" v="1243" actId="14100"/>
          <ac:spMkLst>
            <pc:docMk/>
            <pc:sldMk cId="3270937370" sldId="296"/>
            <ac:spMk id="75" creationId="{49465676-F15D-490C-B803-43FB75506F17}"/>
          </ac:spMkLst>
        </pc:spChg>
        <pc:grpChg chg="add del">
          <ac:chgData name="Anh Kieu" userId="6805ab09bbc37aa0" providerId="LiveId" clId="{0F056E6F-E48F-4189-BBC7-2317ACC6C73F}" dt="2021-09-02T14:39:45.985" v="1184" actId="478"/>
          <ac:grpSpMkLst>
            <pc:docMk/>
            <pc:sldMk cId="3270937370" sldId="296"/>
            <ac:grpSpMk id="72" creationId="{D0FF9DF8-1AE1-4D85-BD31-82128FE3C136}"/>
          </ac:grpSpMkLst>
        </pc:grpChg>
        <pc:graphicFrameChg chg="add del mod">
          <ac:chgData name="Anh Kieu" userId="6805ab09bbc37aa0" providerId="LiveId" clId="{0F056E6F-E48F-4189-BBC7-2317ACC6C73F}" dt="2021-09-02T07:21:06.451" v="232" actId="1957"/>
          <ac:graphicFrameMkLst>
            <pc:docMk/>
            <pc:sldMk cId="3270937370" sldId="296"/>
            <ac:graphicFrameMk id="30" creationId="{D5549CDB-6517-48F0-BFCB-4E08D30807DD}"/>
          </ac:graphicFrameMkLst>
        </pc:graphicFrameChg>
        <pc:picChg chg="del">
          <ac:chgData name="Anh Kieu" userId="6805ab09bbc37aa0" providerId="LiveId" clId="{0F056E6F-E48F-4189-BBC7-2317ACC6C73F}" dt="2021-09-02T14:26:21.095" v="1140" actId="478"/>
          <ac:picMkLst>
            <pc:docMk/>
            <pc:sldMk cId="3270937370" sldId="296"/>
            <ac:picMk id="3" creationId="{E0E7D605-ADB0-4482-9E5B-83719CE3BABD}"/>
          </ac:picMkLst>
        </pc:picChg>
        <pc:picChg chg="del">
          <ac:chgData name="Anh Kieu" userId="6805ab09bbc37aa0" providerId="LiveId" clId="{0F056E6F-E48F-4189-BBC7-2317ACC6C73F}" dt="2021-09-02T14:28:35.997" v="1154" actId="478"/>
          <ac:picMkLst>
            <pc:docMk/>
            <pc:sldMk cId="3270937370" sldId="296"/>
            <ac:picMk id="5" creationId="{CA668EAC-AFA5-4C34-9234-6D9B1549995B}"/>
          </ac:picMkLst>
        </pc:picChg>
        <pc:picChg chg="del">
          <ac:chgData name="Anh Kieu" userId="6805ab09bbc37aa0" providerId="LiveId" clId="{0F056E6F-E48F-4189-BBC7-2317ACC6C73F}" dt="2021-09-02T14:29:49.886" v="1162" actId="478"/>
          <ac:picMkLst>
            <pc:docMk/>
            <pc:sldMk cId="3270937370" sldId="296"/>
            <ac:picMk id="49" creationId="{7A728CFF-635D-457B-A60B-3425FE4DA27B}"/>
          </ac:picMkLst>
        </pc:picChg>
        <pc:picChg chg="del">
          <ac:chgData name="Anh Kieu" userId="6805ab09bbc37aa0" providerId="LiveId" clId="{0F056E6F-E48F-4189-BBC7-2317ACC6C73F}" dt="2021-09-02T14:27:44.920" v="1147" actId="478"/>
          <ac:picMkLst>
            <pc:docMk/>
            <pc:sldMk cId="3270937370" sldId="296"/>
            <ac:picMk id="69" creationId="{FFCF6A0C-C1E0-452F-8CEA-D002619CF4BF}"/>
          </ac:picMkLst>
        </pc:picChg>
        <pc:picChg chg="del">
          <ac:chgData name="Anh Kieu" userId="6805ab09bbc37aa0" providerId="LiveId" clId="{0F056E6F-E48F-4189-BBC7-2317ACC6C73F}" dt="2021-09-02T14:25:46.728" v="1134" actId="478"/>
          <ac:picMkLst>
            <pc:docMk/>
            <pc:sldMk cId="3270937370" sldId="296"/>
            <ac:picMk id="71" creationId="{1409CFD4-E310-4A6F-9019-9F3A9900EAD2}"/>
          </ac:picMkLst>
        </pc:picChg>
        <pc:picChg chg="add mod">
          <ac:chgData name="Anh Kieu" userId="6805ab09bbc37aa0" providerId="LiveId" clId="{0F056E6F-E48F-4189-BBC7-2317ACC6C73F}" dt="2021-09-02T14:26:18.545" v="1139" actId="1076"/>
          <ac:picMkLst>
            <pc:docMk/>
            <pc:sldMk cId="3270937370" sldId="296"/>
            <ac:picMk id="4098" creationId="{2C9891D6-6A82-4461-813A-6CEB4EAE72C3}"/>
          </ac:picMkLst>
        </pc:picChg>
        <pc:picChg chg="add mod">
          <ac:chgData name="Anh Kieu" userId="6805ab09bbc37aa0" providerId="LiveId" clId="{0F056E6F-E48F-4189-BBC7-2317ACC6C73F}" dt="2021-09-02T14:27:41.983" v="1146" actId="14100"/>
          <ac:picMkLst>
            <pc:docMk/>
            <pc:sldMk cId="3270937370" sldId="296"/>
            <ac:picMk id="4100" creationId="{440EEB0B-CE9C-4EB0-9E0B-AF00C648F980}"/>
          </ac:picMkLst>
        </pc:picChg>
        <pc:picChg chg="add mod">
          <ac:chgData name="Anh Kieu" userId="6805ab09bbc37aa0" providerId="LiveId" clId="{0F056E6F-E48F-4189-BBC7-2317ACC6C73F}" dt="2021-09-02T14:28:31.273" v="1153" actId="14100"/>
          <ac:picMkLst>
            <pc:docMk/>
            <pc:sldMk cId="3270937370" sldId="296"/>
            <ac:picMk id="4102" creationId="{B07F52E5-09C7-4BD0-B47F-78ABBCA4C5D4}"/>
          </ac:picMkLst>
        </pc:picChg>
        <pc:picChg chg="add mod">
          <ac:chgData name="Anh Kieu" userId="6805ab09bbc37aa0" providerId="LiveId" clId="{0F056E6F-E48F-4189-BBC7-2317ACC6C73F}" dt="2021-09-02T14:29:43.590" v="1161" actId="14100"/>
          <ac:picMkLst>
            <pc:docMk/>
            <pc:sldMk cId="3270937370" sldId="296"/>
            <ac:picMk id="4104" creationId="{9A970D73-5D94-4CA7-9529-D2CB4F2687DA}"/>
          </ac:picMkLst>
        </pc:picChg>
        <pc:picChg chg="add mod">
          <ac:chgData name="Anh Kieu" userId="6805ab09bbc37aa0" providerId="LiveId" clId="{0F056E6F-E48F-4189-BBC7-2317ACC6C73F}" dt="2021-09-02T14:32:06.605" v="1169" actId="14100"/>
          <ac:picMkLst>
            <pc:docMk/>
            <pc:sldMk cId="3270937370" sldId="296"/>
            <ac:picMk id="4106" creationId="{4B573F08-E24D-4F83-A9EE-F83071F0E123}"/>
          </ac:picMkLst>
        </pc:picChg>
        <pc:picChg chg="add mod">
          <ac:chgData name="Anh Kieu" userId="6805ab09bbc37aa0" providerId="LiveId" clId="{0F056E6F-E48F-4189-BBC7-2317ACC6C73F}" dt="2021-09-02T14:40:25.674" v="1190" actId="14100"/>
          <ac:picMkLst>
            <pc:docMk/>
            <pc:sldMk cId="3270937370" sldId="296"/>
            <ac:picMk id="4108" creationId="{65E675AB-577B-4261-9674-86D9505329F7}"/>
          </ac:picMkLst>
        </pc:picChg>
      </pc:sldChg>
      <pc:sldChg chg="addSp delSp modSp mod delAnim modAnim">
        <pc:chgData name="Anh Kieu" userId="6805ab09bbc37aa0" providerId="LiveId" clId="{0F056E6F-E48F-4189-BBC7-2317ACC6C73F}" dt="2021-09-04T09:19:12.336" v="1245" actId="207"/>
        <pc:sldMkLst>
          <pc:docMk/>
          <pc:sldMk cId="1538237118" sldId="297"/>
        </pc:sldMkLst>
        <pc:spChg chg="del mod">
          <ac:chgData name="Anh Kieu" userId="6805ab09bbc37aa0" providerId="LiveId" clId="{0F056E6F-E48F-4189-BBC7-2317ACC6C73F}" dt="2021-09-02T13:50:59.954" v="694" actId="478"/>
          <ac:spMkLst>
            <pc:docMk/>
            <pc:sldMk cId="1538237118" sldId="297"/>
            <ac:spMk id="34" creationId="{A60B8FCD-D11C-437D-8547-14B9FEA9317D}"/>
          </ac:spMkLst>
        </pc:spChg>
        <pc:spChg chg="mod">
          <ac:chgData name="Anh Kieu" userId="6805ab09bbc37aa0" providerId="LiveId" clId="{0F056E6F-E48F-4189-BBC7-2317ACC6C73F}" dt="2021-09-02T13:54:38.083" v="800" actId="1076"/>
          <ac:spMkLst>
            <pc:docMk/>
            <pc:sldMk cId="1538237118" sldId="297"/>
            <ac:spMk id="35" creationId="{B464DF2F-486F-4106-BEBE-D32D66CFD6F6}"/>
          </ac:spMkLst>
        </pc:spChg>
        <pc:spChg chg="mod">
          <ac:chgData name="Anh Kieu" userId="6805ab09bbc37aa0" providerId="LiveId" clId="{0F056E6F-E48F-4189-BBC7-2317ACC6C73F}" dt="2021-09-02T13:54:43.109" v="801" actId="1076"/>
          <ac:spMkLst>
            <pc:docMk/>
            <pc:sldMk cId="1538237118" sldId="297"/>
            <ac:spMk id="37" creationId="{B20392F1-2BED-40B6-A99A-F3F25E4D4E9F}"/>
          </ac:spMkLst>
        </pc:spChg>
        <pc:spChg chg="del mod">
          <ac:chgData name="Anh Kieu" userId="6805ab09bbc37aa0" providerId="LiveId" clId="{0F056E6F-E48F-4189-BBC7-2317ACC6C73F}" dt="2021-09-02T13:51:13.589" v="696" actId="478"/>
          <ac:spMkLst>
            <pc:docMk/>
            <pc:sldMk cId="1538237118" sldId="297"/>
            <ac:spMk id="38" creationId="{8809A514-74C8-444B-A0C7-4B4006EB0E4C}"/>
          </ac:spMkLst>
        </pc:spChg>
        <pc:spChg chg="mod">
          <ac:chgData name="Anh Kieu" userId="6805ab09bbc37aa0" providerId="LiveId" clId="{0F056E6F-E48F-4189-BBC7-2317ACC6C73F}" dt="2021-09-02T13:49:26.713" v="681" actId="20577"/>
          <ac:spMkLst>
            <pc:docMk/>
            <pc:sldMk cId="1538237118" sldId="297"/>
            <ac:spMk id="39" creationId="{998BB6EA-6B73-4BC3-8EB8-59D00991D13A}"/>
          </ac:spMkLst>
        </pc:spChg>
        <pc:spChg chg="mod">
          <ac:chgData name="Anh Kieu" userId="6805ab09bbc37aa0" providerId="LiveId" clId="{0F056E6F-E48F-4189-BBC7-2317ACC6C73F}" dt="2021-09-04T09:19:12.336" v="1245" actId="207"/>
          <ac:spMkLst>
            <pc:docMk/>
            <pc:sldMk cId="1538237118" sldId="297"/>
            <ac:spMk id="57" creationId="{2C38245A-0386-499A-B09D-6E4C265510E4}"/>
          </ac:spMkLst>
        </pc:spChg>
        <pc:spChg chg="del">
          <ac:chgData name="Anh Kieu" userId="6805ab09bbc37aa0" providerId="LiveId" clId="{0F056E6F-E48F-4189-BBC7-2317ACC6C73F}" dt="2021-09-02T13:49:30.997" v="682" actId="478"/>
          <ac:spMkLst>
            <pc:docMk/>
            <pc:sldMk cId="1538237118" sldId="297"/>
            <ac:spMk id="8229" creationId="{00000000-0000-0000-0000-000000000000}"/>
          </ac:spMkLst>
        </pc:spChg>
        <pc:spChg chg="mod">
          <ac:chgData name="Anh Kieu" userId="6805ab09bbc37aa0" providerId="LiveId" clId="{0F056E6F-E48F-4189-BBC7-2317ACC6C73F}" dt="2021-09-02T13:50:20.181" v="689" actId="14100"/>
          <ac:spMkLst>
            <pc:docMk/>
            <pc:sldMk cId="1538237118" sldId="297"/>
            <ac:spMk id="8230" creationId="{00000000-0000-0000-0000-000000000000}"/>
          </ac:spMkLst>
        </pc:spChg>
        <pc:spChg chg="del">
          <ac:chgData name="Anh Kieu" userId="6805ab09bbc37aa0" providerId="LiveId" clId="{0F056E6F-E48F-4189-BBC7-2317ACC6C73F}" dt="2021-09-02T13:49:41.724" v="683" actId="478"/>
          <ac:spMkLst>
            <pc:docMk/>
            <pc:sldMk cId="1538237118" sldId="297"/>
            <ac:spMk id="8231" creationId="{00000000-0000-0000-0000-000000000000}"/>
          </ac:spMkLst>
        </pc:spChg>
        <pc:spChg chg="mod">
          <ac:chgData name="Anh Kieu" userId="6805ab09bbc37aa0" providerId="LiveId" clId="{0F056E6F-E48F-4189-BBC7-2317ACC6C73F}" dt="2021-09-02T13:50:20.181" v="689" actId="14100"/>
          <ac:spMkLst>
            <pc:docMk/>
            <pc:sldMk cId="1538237118" sldId="297"/>
            <ac:spMk id="8232" creationId="{00000000-0000-0000-0000-000000000000}"/>
          </ac:spMkLst>
        </pc:spChg>
        <pc:spChg chg="mod">
          <ac:chgData name="Anh Kieu" userId="6805ab09bbc37aa0" providerId="LiveId" clId="{0F056E6F-E48F-4189-BBC7-2317ACC6C73F}" dt="2021-09-02T13:50:40.873" v="692" actId="14100"/>
          <ac:spMkLst>
            <pc:docMk/>
            <pc:sldMk cId="1538237118" sldId="297"/>
            <ac:spMk id="8233" creationId="{00000000-0000-0000-0000-000000000000}"/>
          </ac:spMkLst>
        </pc:spChg>
        <pc:spChg chg="mod">
          <ac:chgData name="Anh Kieu" userId="6805ab09bbc37aa0" providerId="LiveId" clId="{0F056E6F-E48F-4189-BBC7-2317ACC6C73F}" dt="2021-09-02T13:50:20.181" v="689" actId="14100"/>
          <ac:spMkLst>
            <pc:docMk/>
            <pc:sldMk cId="1538237118" sldId="297"/>
            <ac:spMk id="8234" creationId="{00000000-0000-0000-0000-000000000000}"/>
          </ac:spMkLst>
        </pc:spChg>
        <pc:spChg chg="mod">
          <ac:chgData name="Anh Kieu" userId="6805ab09bbc37aa0" providerId="LiveId" clId="{0F056E6F-E48F-4189-BBC7-2317ACC6C73F}" dt="2021-09-02T13:50:32.038" v="691" actId="14100"/>
          <ac:spMkLst>
            <pc:docMk/>
            <pc:sldMk cId="1538237118" sldId="297"/>
            <ac:spMk id="8235" creationId="{00000000-0000-0000-0000-000000000000}"/>
          </ac:spMkLst>
        </pc:spChg>
        <pc:spChg chg="mod">
          <ac:chgData name="Anh Kieu" userId="6805ab09bbc37aa0" providerId="LiveId" clId="{0F056E6F-E48F-4189-BBC7-2317ACC6C73F}" dt="2021-09-02T13:50:20.181" v="689" actId="14100"/>
          <ac:spMkLst>
            <pc:docMk/>
            <pc:sldMk cId="1538237118" sldId="297"/>
            <ac:spMk id="8236" creationId="{00000000-0000-0000-0000-000000000000}"/>
          </ac:spMkLst>
        </pc:spChg>
        <pc:grpChg chg="mod">
          <ac:chgData name="Anh Kieu" userId="6805ab09bbc37aa0" providerId="LiveId" clId="{0F056E6F-E48F-4189-BBC7-2317ACC6C73F}" dt="2021-09-02T13:50:20.181" v="689" actId="14100"/>
          <ac:grpSpMkLst>
            <pc:docMk/>
            <pc:sldMk cId="1538237118" sldId="297"/>
            <ac:grpSpMk id="5" creationId="{00000000-0000-0000-0000-000000000000}"/>
          </ac:grpSpMkLst>
        </pc:grpChg>
        <pc:grpChg chg="mod">
          <ac:chgData name="Anh Kieu" userId="6805ab09bbc37aa0" providerId="LiveId" clId="{0F056E6F-E48F-4189-BBC7-2317ACC6C73F}" dt="2021-09-02T13:50:20.181" v="689" actId="14100"/>
          <ac:grpSpMkLst>
            <pc:docMk/>
            <pc:sldMk cId="1538237118" sldId="297"/>
            <ac:grpSpMk id="9245" creationId="{00000000-0000-0000-0000-000000000000}"/>
          </ac:grpSpMkLst>
        </pc:grpChg>
        <pc:grpChg chg="mod">
          <ac:chgData name="Anh Kieu" userId="6805ab09bbc37aa0" providerId="LiveId" clId="{0F056E6F-E48F-4189-BBC7-2317ACC6C73F}" dt="2021-09-02T13:50:20.181" v="689" actId="14100"/>
          <ac:grpSpMkLst>
            <pc:docMk/>
            <pc:sldMk cId="1538237118" sldId="297"/>
            <ac:grpSpMk id="9248" creationId="{00000000-0000-0000-0000-000000000000}"/>
          </ac:grpSpMkLst>
        </pc:grpChg>
        <pc:grpChg chg="del">
          <ac:chgData name="Anh Kieu" userId="6805ab09bbc37aa0" providerId="LiveId" clId="{0F056E6F-E48F-4189-BBC7-2317ACC6C73F}" dt="2021-09-02T13:49:41.724" v="683" actId="478"/>
          <ac:grpSpMkLst>
            <pc:docMk/>
            <pc:sldMk cId="1538237118" sldId="297"/>
            <ac:grpSpMk id="9251" creationId="{00000000-0000-0000-0000-000000000000}"/>
          </ac:grpSpMkLst>
        </pc:grpChg>
        <pc:grpChg chg="del">
          <ac:chgData name="Anh Kieu" userId="6805ab09bbc37aa0" providerId="LiveId" clId="{0F056E6F-E48F-4189-BBC7-2317ACC6C73F}" dt="2021-09-02T13:49:30.997" v="682" actId="478"/>
          <ac:grpSpMkLst>
            <pc:docMk/>
            <pc:sldMk cId="1538237118" sldId="297"/>
            <ac:grpSpMk id="9254" creationId="{00000000-0000-0000-0000-000000000000}"/>
          </ac:grpSpMkLst>
        </pc:grpChg>
        <pc:picChg chg="add del mod">
          <ac:chgData name="Anh Kieu" userId="6805ab09bbc37aa0" providerId="LiveId" clId="{0F056E6F-E48F-4189-BBC7-2317ACC6C73F}" dt="2021-09-02T08:10:33.248" v="241" actId="478"/>
          <ac:picMkLst>
            <pc:docMk/>
            <pc:sldMk cId="1538237118" sldId="297"/>
            <ac:picMk id="2" creationId="{AF2F2A7E-F972-49E4-96C2-F5E532645B7C}"/>
          </ac:picMkLst>
        </pc:picChg>
        <pc:picChg chg="add del mod">
          <ac:chgData name="Anh Kieu" userId="6805ab09bbc37aa0" providerId="LiveId" clId="{0F056E6F-E48F-4189-BBC7-2317ACC6C73F}" dt="2021-09-02T13:54:48.158" v="802" actId="478"/>
          <ac:picMkLst>
            <pc:docMk/>
            <pc:sldMk cId="1538237118" sldId="297"/>
            <ac:picMk id="3" creationId="{62E3ABBC-5958-4A2F-A42B-09C7ACC9CEE0}"/>
          </ac:picMkLst>
        </pc:picChg>
        <pc:picChg chg="del">
          <ac:chgData name="Anh Kieu" userId="6805ab09bbc37aa0" providerId="LiveId" clId="{0F056E6F-E48F-4189-BBC7-2317ACC6C73F}" dt="2021-09-02T08:19:25.119" v="260" actId="478"/>
          <ac:picMkLst>
            <pc:docMk/>
            <pc:sldMk cId="1538237118" sldId="297"/>
            <ac:picMk id="16" creationId="{8073260F-4F45-4A89-925B-B092FF54172C}"/>
          </ac:picMkLst>
        </pc:picChg>
        <pc:picChg chg="del">
          <ac:chgData name="Anh Kieu" userId="6805ab09bbc37aa0" providerId="LiveId" clId="{0F056E6F-E48F-4189-BBC7-2317ACC6C73F}" dt="2021-09-02T08:07:24.020" v="234" actId="478"/>
          <ac:picMkLst>
            <pc:docMk/>
            <pc:sldMk cId="1538237118" sldId="297"/>
            <ac:picMk id="1026" creationId="{00000000-0000-0000-0000-000000000000}"/>
          </ac:picMkLst>
        </pc:picChg>
        <pc:picChg chg="add mod">
          <ac:chgData name="Anh Kieu" userId="6805ab09bbc37aa0" providerId="LiveId" clId="{0F056E6F-E48F-4189-BBC7-2317ACC6C73F}" dt="2021-09-02T13:57:01.481" v="807" actId="14100"/>
          <ac:picMkLst>
            <pc:docMk/>
            <pc:sldMk cId="1538237118" sldId="297"/>
            <ac:picMk id="1026" creationId="{B6ED3773-83F6-4246-A784-67284B600638}"/>
          </ac:picMkLst>
        </pc:picChg>
        <pc:picChg chg="del">
          <ac:chgData name="Anh Kieu" userId="6805ab09bbc37aa0" providerId="LiveId" clId="{0F056E6F-E48F-4189-BBC7-2317ACC6C73F}" dt="2021-09-02T08:18:40.064" v="254" actId="478"/>
          <ac:picMkLst>
            <pc:docMk/>
            <pc:sldMk cId="1538237118" sldId="297"/>
            <ac:picMk id="1027" creationId="{00000000-0000-0000-0000-000000000000}"/>
          </ac:picMkLst>
        </pc:picChg>
        <pc:picChg chg="del">
          <ac:chgData name="Anh Kieu" userId="6805ab09bbc37aa0" providerId="LiveId" clId="{0F056E6F-E48F-4189-BBC7-2317ACC6C73F}" dt="2021-09-02T08:20:17.739" v="266" actId="478"/>
          <ac:picMkLst>
            <pc:docMk/>
            <pc:sldMk cId="1538237118" sldId="297"/>
            <ac:picMk id="1028" creationId="{00000000-0000-0000-0000-000000000000}"/>
          </ac:picMkLst>
        </pc:picChg>
        <pc:picChg chg="add mod">
          <ac:chgData name="Anh Kieu" userId="6805ab09bbc37aa0" providerId="LiveId" clId="{0F056E6F-E48F-4189-BBC7-2317ACC6C73F}" dt="2021-09-02T14:00:47.334" v="812" actId="14100"/>
          <ac:picMkLst>
            <pc:docMk/>
            <pc:sldMk cId="1538237118" sldId="297"/>
            <ac:picMk id="1028" creationId="{47BFA7CC-809B-442C-BDD0-4EB8F48D36A0}"/>
          </ac:picMkLst>
        </pc:picChg>
        <pc:picChg chg="add del mod">
          <ac:chgData name="Anh Kieu" userId="6805ab09bbc37aa0" providerId="LiveId" clId="{0F056E6F-E48F-4189-BBC7-2317ACC6C73F}" dt="2021-09-02T13:54:50.693" v="803" actId="478"/>
          <ac:picMkLst>
            <pc:docMk/>
            <pc:sldMk cId="1538237118" sldId="297"/>
            <ac:picMk id="1030" creationId="{D2F838DC-41A1-4163-8370-114D14F946E1}"/>
          </ac:picMkLst>
        </pc:picChg>
        <pc:picChg chg="add del mod">
          <ac:chgData name="Anh Kieu" userId="6805ab09bbc37aa0" providerId="LiveId" clId="{0F056E6F-E48F-4189-BBC7-2317ACC6C73F}" dt="2021-09-02T13:57:09.358" v="808" actId="478"/>
          <ac:picMkLst>
            <pc:docMk/>
            <pc:sldMk cId="1538237118" sldId="297"/>
            <ac:picMk id="1032" creationId="{CC29F73A-FBA0-4455-8F53-11F0C54F365F}"/>
          </ac:picMkLst>
        </pc:picChg>
        <pc:picChg chg="add del mod">
          <ac:chgData name="Anh Kieu" userId="6805ab09bbc37aa0" providerId="LiveId" clId="{0F056E6F-E48F-4189-BBC7-2317ACC6C73F}" dt="2021-09-02T13:57:10.951" v="809" actId="478"/>
          <ac:picMkLst>
            <pc:docMk/>
            <pc:sldMk cId="1538237118" sldId="297"/>
            <ac:picMk id="1034" creationId="{52BB52BF-D07C-4210-AC09-C27ED64F572F}"/>
          </ac:picMkLst>
        </pc:picChg>
      </pc:sldChg>
      <pc:sldChg chg="addSp delSp modSp mod modAnim">
        <pc:chgData name="Anh Kieu" userId="6805ab09bbc37aa0" providerId="LiveId" clId="{0F056E6F-E48F-4189-BBC7-2317ACC6C73F}" dt="2021-09-02T08:52:51.491" v="479"/>
        <pc:sldMkLst>
          <pc:docMk/>
          <pc:sldMk cId="2305185650" sldId="298"/>
        </pc:sldMkLst>
        <pc:spChg chg="del mod">
          <ac:chgData name="Anh Kieu" userId="6805ab09bbc37aa0" providerId="LiveId" clId="{0F056E6F-E48F-4189-BBC7-2317ACC6C73F}" dt="2021-09-02T08:47:24.637" v="447" actId="478"/>
          <ac:spMkLst>
            <pc:docMk/>
            <pc:sldMk cId="2305185650" sldId="298"/>
            <ac:spMk id="3" creationId="{00000000-0000-0000-0000-000000000000}"/>
          </ac:spMkLst>
        </pc:spChg>
        <pc:spChg chg="mod">
          <ac:chgData name="Anh Kieu" userId="6805ab09bbc37aa0" providerId="LiveId" clId="{0F056E6F-E48F-4189-BBC7-2317ACC6C73F}" dt="2021-09-02T08:45:03.181" v="443" actId="207"/>
          <ac:spMkLst>
            <pc:docMk/>
            <pc:sldMk cId="2305185650" sldId="298"/>
            <ac:spMk id="12" creationId="{00000000-0000-0000-0000-000000000000}"/>
          </ac:spMkLst>
        </pc:spChg>
        <pc:picChg chg="del">
          <ac:chgData name="Anh Kieu" userId="6805ab09bbc37aa0" providerId="LiveId" clId="{0F056E6F-E48F-4189-BBC7-2317ACC6C73F}" dt="2021-09-02T08:45:12.085" v="444" actId="478"/>
          <ac:picMkLst>
            <pc:docMk/>
            <pc:sldMk cId="2305185650" sldId="298"/>
            <ac:picMk id="1027" creationId="{00000000-0000-0000-0000-000000000000}"/>
          </ac:picMkLst>
        </pc:picChg>
        <pc:picChg chg="add del mod">
          <ac:chgData name="Anh Kieu" userId="6805ab09bbc37aa0" providerId="LiveId" clId="{0F056E6F-E48F-4189-BBC7-2317ACC6C73F}" dt="2021-09-02T08:47:24.637" v="447" actId="478"/>
          <ac:picMkLst>
            <pc:docMk/>
            <pc:sldMk cId="2305185650" sldId="298"/>
            <ac:picMk id="7170" creationId="{B346533D-EC25-457A-8905-CF426B337209}"/>
          </ac:picMkLst>
        </pc:picChg>
        <pc:picChg chg="add del mod">
          <ac:chgData name="Anh Kieu" userId="6805ab09bbc37aa0" providerId="LiveId" clId="{0F056E6F-E48F-4189-BBC7-2317ACC6C73F}" dt="2021-09-02T08:47:32.058" v="451" actId="478"/>
          <ac:picMkLst>
            <pc:docMk/>
            <pc:sldMk cId="2305185650" sldId="298"/>
            <ac:picMk id="7172" creationId="{5B1499ED-0E12-4E52-B054-12B2123BDF14}"/>
          </ac:picMkLst>
        </pc:picChg>
        <pc:picChg chg="add del mod">
          <ac:chgData name="Anh Kieu" userId="6805ab09bbc37aa0" providerId="LiveId" clId="{0F056E6F-E48F-4189-BBC7-2317ACC6C73F}" dt="2021-09-02T08:48:14.245" v="457" actId="478"/>
          <ac:picMkLst>
            <pc:docMk/>
            <pc:sldMk cId="2305185650" sldId="298"/>
            <ac:picMk id="7174" creationId="{6CDD90BD-A972-41E0-AF70-5E82506B9893}"/>
          </ac:picMkLst>
        </pc:picChg>
        <pc:picChg chg="add mod">
          <ac:chgData name="Anh Kieu" userId="6805ab09bbc37aa0" providerId="LiveId" clId="{0F056E6F-E48F-4189-BBC7-2317ACC6C73F}" dt="2021-09-02T08:48:39.172" v="464" actId="14100"/>
          <ac:picMkLst>
            <pc:docMk/>
            <pc:sldMk cId="2305185650" sldId="298"/>
            <ac:picMk id="7176" creationId="{7D5F6DD6-7B14-4CFB-A96E-A19E0CE25D5B}"/>
          </ac:picMkLst>
        </pc:picChg>
      </pc:sldChg>
      <pc:sldChg chg="addSp delSp modSp mod modAnim">
        <pc:chgData name="Anh Kieu" userId="6805ab09bbc37aa0" providerId="LiveId" clId="{0F056E6F-E48F-4189-BBC7-2317ACC6C73F}" dt="2021-09-02T08:53:20.299" v="484"/>
        <pc:sldMkLst>
          <pc:docMk/>
          <pc:sldMk cId="1139797436" sldId="299"/>
        </pc:sldMkLst>
        <pc:spChg chg="mod">
          <ac:chgData name="Anh Kieu" userId="6805ab09bbc37aa0" providerId="LiveId" clId="{0F056E6F-E48F-4189-BBC7-2317ACC6C73F}" dt="2021-09-02T08:44:34.567" v="438" actId="207"/>
          <ac:spMkLst>
            <pc:docMk/>
            <pc:sldMk cId="1139797436" sldId="299"/>
            <ac:spMk id="4" creationId="{00000000-0000-0000-0000-000000000000}"/>
          </ac:spMkLst>
        </pc:spChg>
        <pc:spChg chg="mod">
          <ac:chgData name="Anh Kieu" userId="6805ab09bbc37aa0" providerId="LiveId" clId="{0F056E6F-E48F-4189-BBC7-2317ACC6C73F}" dt="2021-09-02T08:44:40.324" v="439" actId="207"/>
          <ac:spMkLst>
            <pc:docMk/>
            <pc:sldMk cId="1139797436" sldId="299"/>
            <ac:spMk id="5" creationId="{00000000-0000-0000-0000-000000000000}"/>
          </ac:spMkLst>
        </pc:spChg>
        <pc:spChg chg="mod">
          <ac:chgData name="Anh Kieu" userId="6805ab09bbc37aa0" providerId="LiveId" clId="{0F056E6F-E48F-4189-BBC7-2317ACC6C73F}" dt="2021-09-02T08:44:46.114" v="441" actId="207"/>
          <ac:spMkLst>
            <pc:docMk/>
            <pc:sldMk cId="1139797436" sldId="299"/>
            <ac:spMk id="6" creationId="{00000000-0000-0000-0000-000000000000}"/>
          </ac:spMkLst>
        </pc:spChg>
        <pc:picChg chg="add del mod">
          <ac:chgData name="Anh Kieu" userId="6805ab09bbc37aa0" providerId="LiveId" clId="{0F056E6F-E48F-4189-BBC7-2317ACC6C73F}" dt="2021-09-02T08:24:23.979" v="282" actId="478"/>
          <ac:picMkLst>
            <pc:docMk/>
            <pc:sldMk cId="1139797436" sldId="299"/>
            <ac:picMk id="2" creationId="{D668BF91-DAA6-47C2-A6DB-F26C58A8B1E0}"/>
          </ac:picMkLst>
        </pc:picChg>
        <pc:picChg chg="add del mod">
          <ac:chgData name="Anh Kieu" userId="6805ab09bbc37aa0" providerId="LiveId" clId="{0F056E6F-E48F-4189-BBC7-2317ACC6C73F}" dt="2021-09-02T08:24:30.550" v="286" actId="478"/>
          <ac:picMkLst>
            <pc:docMk/>
            <pc:sldMk cId="1139797436" sldId="299"/>
            <ac:picMk id="3" creationId="{B68EA5E2-5EE6-4557-950E-B5614555C5D2}"/>
          </ac:picMkLst>
        </pc:picChg>
        <pc:picChg chg="del mod">
          <ac:chgData name="Anh Kieu" userId="6805ab09bbc37aa0" providerId="LiveId" clId="{0F056E6F-E48F-4189-BBC7-2317ACC6C73F}" dt="2021-09-02T08:24:23.979" v="282" actId="478"/>
          <ac:picMkLst>
            <pc:docMk/>
            <pc:sldMk cId="1139797436" sldId="299"/>
            <ac:picMk id="2050" creationId="{00000000-0000-0000-0000-000000000000}"/>
          </ac:picMkLst>
        </pc:picChg>
        <pc:picChg chg="add del mod">
          <ac:chgData name="Anh Kieu" userId="6805ab09bbc37aa0" providerId="LiveId" clId="{0F056E6F-E48F-4189-BBC7-2317ACC6C73F}" dt="2021-09-02T08:26:12.730" v="292" actId="478"/>
          <ac:picMkLst>
            <pc:docMk/>
            <pc:sldMk cId="1139797436" sldId="299"/>
            <ac:picMk id="2054" creationId="{5F230296-3EB4-4DDE-AAAA-16699E69B145}"/>
          </ac:picMkLst>
        </pc:picChg>
        <pc:picChg chg="add del mod">
          <ac:chgData name="Anh Kieu" userId="6805ab09bbc37aa0" providerId="LiveId" clId="{0F056E6F-E48F-4189-BBC7-2317ACC6C73F}" dt="2021-09-02T08:26:48.563" v="295" actId="478"/>
          <ac:picMkLst>
            <pc:docMk/>
            <pc:sldMk cId="1139797436" sldId="299"/>
            <ac:picMk id="2056" creationId="{00370C96-9AD8-4FBB-A711-E68AC5BDA496}"/>
          </ac:picMkLst>
        </pc:picChg>
        <pc:picChg chg="add mod">
          <ac:chgData name="Anh Kieu" userId="6805ab09bbc37aa0" providerId="LiveId" clId="{0F056E6F-E48F-4189-BBC7-2317ACC6C73F}" dt="2021-09-02T08:53:05.778" v="481" actId="1076"/>
          <ac:picMkLst>
            <pc:docMk/>
            <pc:sldMk cId="1139797436" sldId="299"/>
            <ac:picMk id="2058" creationId="{11C9A04C-0576-45F2-9965-F1BA2BCFDC20}"/>
          </ac:picMkLst>
        </pc:picChg>
        <pc:picChg chg="add mod">
          <ac:chgData name="Anh Kieu" userId="6805ab09bbc37aa0" providerId="LiveId" clId="{0F056E6F-E48F-4189-BBC7-2317ACC6C73F}" dt="2021-09-02T08:53:15.396" v="483" actId="1076"/>
          <ac:picMkLst>
            <pc:docMk/>
            <pc:sldMk cId="1139797436" sldId="299"/>
            <ac:picMk id="2060" creationId="{E28B80DA-4EC2-4A82-8D7F-9F1305FEC753}"/>
          </ac:picMkLst>
        </pc:picChg>
      </pc:sldChg>
      <pc:sldChg chg="addSp delSp modSp mod modAnim">
        <pc:chgData name="Anh Kieu" userId="6805ab09bbc37aa0" providerId="LiveId" clId="{0F056E6F-E48F-4189-BBC7-2317ACC6C73F}" dt="2021-09-02T14:07:10.646" v="830" actId="14100"/>
        <pc:sldMkLst>
          <pc:docMk/>
          <pc:sldMk cId="2536492999" sldId="300"/>
        </pc:sldMkLst>
        <pc:spChg chg="del mod">
          <ac:chgData name="Anh Kieu" userId="6805ab09bbc37aa0" providerId="LiveId" clId="{0F056E6F-E48F-4189-BBC7-2317ACC6C73F}" dt="2021-09-02T08:32:04.181" v="348" actId="478"/>
          <ac:spMkLst>
            <pc:docMk/>
            <pc:sldMk cId="2536492999" sldId="300"/>
            <ac:spMk id="17" creationId="{00000000-0000-0000-0000-000000000000}"/>
          </ac:spMkLst>
        </pc:spChg>
        <pc:spChg chg="mod">
          <ac:chgData name="Anh Kieu" userId="6805ab09bbc37aa0" providerId="LiveId" clId="{0F056E6F-E48F-4189-BBC7-2317ACC6C73F}" dt="2021-09-02T08:44:23.784" v="436" actId="207"/>
          <ac:spMkLst>
            <pc:docMk/>
            <pc:sldMk cId="2536492999" sldId="300"/>
            <ac:spMk id="18" creationId="{00000000-0000-0000-0000-000000000000}"/>
          </ac:spMkLst>
        </pc:spChg>
        <pc:spChg chg="mod">
          <ac:chgData name="Anh Kieu" userId="6805ab09bbc37aa0" providerId="LiveId" clId="{0F056E6F-E48F-4189-BBC7-2317ACC6C73F}" dt="2021-09-02T08:32:14.314" v="352" actId="1076"/>
          <ac:spMkLst>
            <pc:docMk/>
            <pc:sldMk cId="2536492999" sldId="300"/>
            <ac:spMk id="27" creationId="{00000000-0000-0000-0000-000000000000}"/>
          </ac:spMkLst>
        </pc:spChg>
        <pc:spChg chg="mod">
          <ac:chgData name="Anh Kieu" userId="6805ab09bbc37aa0" providerId="LiveId" clId="{0F056E6F-E48F-4189-BBC7-2317ACC6C73F}" dt="2021-09-02T08:32:26.038" v="356" actId="1076"/>
          <ac:spMkLst>
            <pc:docMk/>
            <pc:sldMk cId="2536492999" sldId="300"/>
            <ac:spMk id="31" creationId="{00000000-0000-0000-0000-000000000000}"/>
          </ac:spMkLst>
        </pc:spChg>
        <pc:spChg chg="mod">
          <ac:chgData name="Anh Kieu" userId="6805ab09bbc37aa0" providerId="LiveId" clId="{0F056E6F-E48F-4189-BBC7-2317ACC6C73F}" dt="2021-09-02T08:32:19.500" v="354" actId="1076"/>
          <ac:spMkLst>
            <pc:docMk/>
            <pc:sldMk cId="2536492999" sldId="300"/>
            <ac:spMk id="32" creationId="{00000000-0000-0000-0000-000000000000}"/>
          </ac:spMkLst>
        </pc:spChg>
        <pc:spChg chg="mod">
          <ac:chgData name="Anh Kieu" userId="6805ab09bbc37aa0" providerId="LiveId" clId="{0F056E6F-E48F-4189-BBC7-2317ACC6C73F}" dt="2021-09-02T08:32:23.059" v="355" actId="1076"/>
          <ac:spMkLst>
            <pc:docMk/>
            <pc:sldMk cId="2536492999" sldId="300"/>
            <ac:spMk id="33" creationId="{00000000-0000-0000-0000-000000000000}"/>
          </ac:spMkLst>
        </pc:spChg>
        <pc:picChg chg="add mod">
          <ac:chgData name="Anh Kieu" userId="6805ab09bbc37aa0" providerId="LiveId" clId="{0F056E6F-E48F-4189-BBC7-2317ACC6C73F}" dt="2021-09-02T14:07:03.436" v="829" actId="14100"/>
          <ac:picMkLst>
            <pc:docMk/>
            <pc:sldMk cId="2536492999" sldId="300"/>
            <ac:picMk id="2050" creationId="{2B0EA3A2-1121-42BE-89E5-28012D4D1E9D}"/>
          </ac:picMkLst>
        </pc:picChg>
        <pc:picChg chg="add mod">
          <ac:chgData name="Anh Kieu" userId="6805ab09bbc37aa0" providerId="LiveId" clId="{0F056E6F-E48F-4189-BBC7-2317ACC6C73F}" dt="2021-09-02T14:07:10.646" v="830" actId="14100"/>
          <ac:picMkLst>
            <pc:docMk/>
            <pc:sldMk cId="2536492999" sldId="300"/>
            <ac:picMk id="2052" creationId="{6EB41E77-EDA2-48B2-A5C4-106E976B9140}"/>
          </ac:picMkLst>
        </pc:picChg>
        <pc:picChg chg="del">
          <ac:chgData name="Anh Kieu" userId="6805ab09bbc37aa0" providerId="LiveId" clId="{0F056E6F-E48F-4189-BBC7-2317ACC6C73F}" dt="2021-09-02T08:31:00.509" v="340" actId="478"/>
          <ac:picMkLst>
            <pc:docMk/>
            <pc:sldMk cId="2536492999" sldId="300"/>
            <ac:picMk id="3079" creationId="{00000000-0000-0000-0000-000000000000}"/>
          </ac:picMkLst>
        </pc:picChg>
        <pc:picChg chg="del">
          <ac:chgData name="Anh Kieu" userId="6805ab09bbc37aa0" providerId="LiveId" clId="{0F056E6F-E48F-4189-BBC7-2317ACC6C73F}" dt="2021-09-02T08:31:02.144" v="342" actId="478"/>
          <ac:picMkLst>
            <pc:docMk/>
            <pc:sldMk cId="2536492999" sldId="300"/>
            <ac:picMk id="3082" creationId="{00000000-0000-0000-0000-000000000000}"/>
          </ac:picMkLst>
        </pc:picChg>
        <pc:picChg chg="del mod">
          <ac:chgData name="Anh Kieu" userId="6805ab09bbc37aa0" providerId="LiveId" clId="{0F056E6F-E48F-4189-BBC7-2317ACC6C73F}" dt="2021-09-02T08:30:57.678" v="339" actId="478"/>
          <ac:picMkLst>
            <pc:docMk/>
            <pc:sldMk cId="2536492999" sldId="300"/>
            <ac:picMk id="3083" creationId="{00000000-0000-0000-0000-000000000000}"/>
          </ac:picMkLst>
        </pc:picChg>
        <pc:picChg chg="del">
          <ac:chgData name="Anh Kieu" userId="6805ab09bbc37aa0" providerId="LiveId" clId="{0F056E6F-E48F-4189-BBC7-2317ACC6C73F}" dt="2021-09-02T08:31:01.534" v="341" actId="478"/>
          <ac:picMkLst>
            <pc:docMk/>
            <pc:sldMk cId="2536492999" sldId="300"/>
            <ac:picMk id="3085" creationId="{00000000-0000-0000-0000-000000000000}"/>
          </ac:picMkLst>
        </pc:picChg>
        <pc:picChg chg="add del mod">
          <ac:chgData name="Anh Kieu" userId="6805ab09bbc37aa0" providerId="LiveId" clId="{0F056E6F-E48F-4189-BBC7-2317ACC6C73F}" dt="2021-09-02T08:32:04.181" v="348" actId="478"/>
          <ac:picMkLst>
            <pc:docMk/>
            <pc:sldMk cId="2536492999" sldId="300"/>
            <ac:picMk id="4098" creationId="{6AC69D99-DA8E-4F1D-A0F7-D179279371A6}"/>
          </ac:picMkLst>
        </pc:picChg>
        <pc:picChg chg="add del mod">
          <ac:chgData name="Anh Kieu" userId="6805ab09bbc37aa0" providerId="LiveId" clId="{0F056E6F-E48F-4189-BBC7-2317ACC6C73F}" dt="2021-09-02T14:06:21.374" v="823" actId="478"/>
          <ac:picMkLst>
            <pc:docMk/>
            <pc:sldMk cId="2536492999" sldId="300"/>
            <ac:picMk id="4100" creationId="{27274231-D936-4834-BF2B-939E1BF45CD6}"/>
          </ac:picMkLst>
        </pc:picChg>
      </pc:sldChg>
      <pc:sldChg chg="addSp delSp modSp mod">
        <pc:chgData name="Anh Kieu" userId="6805ab09bbc37aa0" providerId="LiveId" clId="{0F056E6F-E48F-4189-BBC7-2317ACC6C73F}" dt="2021-09-02T08:30:37.094" v="337" actId="207"/>
        <pc:sldMkLst>
          <pc:docMk/>
          <pc:sldMk cId="2770843645" sldId="301"/>
        </pc:sldMkLst>
        <pc:spChg chg="mod">
          <ac:chgData name="Anh Kieu" userId="6805ab09bbc37aa0" providerId="LiveId" clId="{0F056E6F-E48F-4189-BBC7-2317ACC6C73F}" dt="2021-09-02T08:30:37.094" v="337" actId="207"/>
          <ac:spMkLst>
            <pc:docMk/>
            <pc:sldMk cId="2770843645" sldId="301"/>
            <ac:spMk id="11" creationId="{00000000-0000-0000-0000-000000000000}"/>
          </ac:spMkLst>
        </pc:spChg>
        <pc:picChg chg="del">
          <ac:chgData name="Anh Kieu" userId="6805ab09bbc37aa0" providerId="LiveId" clId="{0F056E6F-E48F-4189-BBC7-2317ACC6C73F}" dt="2021-09-02T08:28:53.481" v="316" actId="478"/>
          <ac:picMkLst>
            <pc:docMk/>
            <pc:sldMk cId="2770843645" sldId="301"/>
            <ac:picMk id="2" creationId="{5E893AC4-E4D9-4AAC-8BA9-9EFF0F843885}"/>
          </ac:picMkLst>
        </pc:picChg>
        <pc:picChg chg="del mod">
          <ac:chgData name="Anh Kieu" userId="6805ab09bbc37aa0" providerId="LiveId" clId="{0F056E6F-E48F-4189-BBC7-2317ACC6C73F}" dt="2021-09-02T08:28:26.654" v="312" actId="478"/>
          <ac:picMkLst>
            <pc:docMk/>
            <pc:sldMk cId="2770843645" sldId="301"/>
            <ac:picMk id="3" creationId="{7131236F-A75C-41CB-BBF5-3EACF766BD25}"/>
          </ac:picMkLst>
        </pc:picChg>
        <pc:picChg chg="del">
          <ac:chgData name="Anh Kieu" userId="6805ab09bbc37aa0" providerId="LiveId" clId="{0F056E6F-E48F-4189-BBC7-2317ACC6C73F}" dt="2021-09-02T08:29:24.458" v="325" actId="478"/>
          <ac:picMkLst>
            <pc:docMk/>
            <pc:sldMk cId="2770843645" sldId="301"/>
            <ac:picMk id="19" creationId="{BFE7C5EB-94CB-49AC-B7D4-408BF77D213C}"/>
          </ac:picMkLst>
        </pc:picChg>
        <pc:picChg chg="add mod">
          <ac:chgData name="Anh Kieu" userId="6805ab09bbc37aa0" providerId="LiveId" clId="{0F056E6F-E48F-4189-BBC7-2317ACC6C73F}" dt="2021-09-02T08:28:48.158" v="315" actId="1076"/>
          <ac:picMkLst>
            <pc:docMk/>
            <pc:sldMk cId="2770843645" sldId="301"/>
            <ac:picMk id="3074" creationId="{5B70A240-652C-46C3-AA4B-18D7491ECF33}"/>
          </ac:picMkLst>
        </pc:picChg>
        <pc:picChg chg="add mod">
          <ac:chgData name="Anh Kieu" userId="6805ab09bbc37aa0" providerId="LiveId" clId="{0F056E6F-E48F-4189-BBC7-2317ACC6C73F}" dt="2021-09-02T08:30:06.972" v="331" actId="1076"/>
          <ac:picMkLst>
            <pc:docMk/>
            <pc:sldMk cId="2770843645" sldId="301"/>
            <ac:picMk id="3076" creationId="{D53A8B79-8BB4-42E4-ADB7-4737FC9E9E40}"/>
          </ac:picMkLst>
        </pc:picChg>
        <pc:picChg chg="add mod">
          <ac:chgData name="Anh Kieu" userId="6805ab09bbc37aa0" providerId="LiveId" clId="{0F056E6F-E48F-4189-BBC7-2317ACC6C73F}" dt="2021-09-02T08:30:13.267" v="334" actId="1076"/>
          <ac:picMkLst>
            <pc:docMk/>
            <pc:sldMk cId="2770843645" sldId="301"/>
            <ac:picMk id="3078" creationId="{8BC178C6-7539-440D-B670-082DED42C3B4}"/>
          </ac:picMkLst>
        </pc:picChg>
      </pc:sldChg>
      <pc:sldChg chg="addSp delSp modSp mod modAnim">
        <pc:chgData name="Anh Kieu" userId="6805ab09bbc37aa0" providerId="LiveId" clId="{0F056E6F-E48F-4189-BBC7-2317ACC6C73F}" dt="2021-09-02T08:53:40.341" v="490"/>
        <pc:sldMkLst>
          <pc:docMk/>
          <pc:sldMk cId="2978878677" sldId="302"/>
        </pc:sldMkLst>
        <pc:spChg chg="del mod">
          <ac:chgData name="Anh Kieu" userId="6805ab09bbc37aa0" providerId="LiveId" clId="{0F056E6F-E48F-4189-BBC7-2317ACC6C73F}" dt="2021-09-02T08:33:24.028" v="363" actId="478"/>
          <ac:spMkLst>
            <pc:docMk/>
            <pc:sldMk cId="2978878677" sldId="302"/>
            <ac:spMk id="4" creationId="{00000000-0000-0000-0000-000000000000}"/>
          </ac:spMkLst>
        </pc:spChg>
        <pc:spChg chg="mod">
          <ac:chgData name="Anh Kieu" userId="6805ab09bbc37aa0" providerId="LiveId" clId="{0F056E6F-E48F-4189-BBC7-2317ACC6C73F}" dt="2021-09-02T08:36:06.206" v="400" actId="1076"/>
          <ac:spMkLst>
            <pc:docMk/>
            <pc:sldMk cId="2978878677" sldId="302"/>
            <ac:spMk id="9" creationId="{00000000-0000-0000-0000-000000000000}"/>
          </ac:spMkLst>
        </pc:spChg>
        <pc:spChg chg="mod">
          <ac:chgData name="Anh Kieu" userId="6805ab09bbc37aa0" providerId="LiveId" clId="{0F056E6F-E48F-4189-BBC7-2317ACC6C73F}" dt="2021-09-02T08:36:11.029" v="402" actId="1076"/>
          <ac:spMkLst>
            <pc:docMk/>
            <pc:sldMk cId="2978878677" sldId="302"/>
            <ac:spMk id="10" creationId="{00000000-0000-0000-0000-000000000000}"/>
          </ac:spMkLst>
        </pc:spChg>
        <pc:spChg chg="mod">
          <ac:chgData name="Anh Kieu" userId="6805ab09bbc37aa0" providerId="LiveId" clId="{0F056E6F-E48F-4189-BBC7-2317ACC6C73F}" dt="2021-09-02T08:36:08.637" v="401" actId="1076"/>
          <ac:spMkLst>
            <pc:docMk/>
            <pc:sldMk cId="2978878677" sldId="302"/>
            <ac:spMk id="11" creationId="{00000000-0000-0000-0000-000000000000}"/>
          </ac:spMkLst>
        </pc:spChg>
        <pc:picChg chg="add del mod">
          <ac:chgData name="Anh Kieu" userId="6805ab09bbc37aa0" providerId="LiveId" clId="{0F056E6F-E48F-4189-BBC7-2317ACC6C73F}" dt="2021-09-02T08:33:24.028" v="363" actId="478"/>
          <ac:picMkLst>
            <pc:docMk/>
            <pc:sldMk cId="2978878677" sldId="302"/>
            <ac:picMk id="2" creationId="{D924F86A-EDB2-4B8A-9036-BF55FE6F77B5}"/>
          </ac:picMkLst>
        </pc:picChg>
        <pc:picChg chg="add mod">
          <ac:chgData name="Anh Kieu" userId="6805ab09bbc37aa0" providerId="LiveId" clId="{0F056E6F-E48F-4189-BBC7-2317ACC6C73F}" dt="2021-09-02T08:36:03.127" v="399" actId="1076"/>
          <ac:picMkLst>
            <pc:docMk/>
            <pc:sldMk cId="2978878677" sldId="302"/>
            <ac:picMk id="3" creationId="{9BBCC9CA-78A0-4624-A6E1-E12CD46E3E6D}"/>
          </ac:picMkLst>
        </pc:picChg>
        <pc:picChg chg="del mod">
          <ac:chgData name="Anh Kieu" userId="6805ab09bbc37aa0" providerId="LiveId" clId="{0F056E6F-E48F-4189-BBC7-2317ACC6C73F}" dt="2021-09-02T08:35:14.113" v="390" actId="478"/>
          <ac:picMkLst>
            <pc:docMk/>
            <pc:sldMk cId="2978878677" sldId="302"/>
            <ac:picMk id="5122" creationId="{00000000-0000-0000-0000-000000000000}"/>
          </ac:picMkLst>
        </pc:picChg>
        <pc:picChg chg="del mod">
          <ac:chgData name="Anh Kieu" userId="6805ab09bbc37aa0" providerId="LiveId" clId="{0F056E6F-E48F-4189-BBC7-2317ACC6C73F}" dt="2021-09-02T08:33:17.228" v="360" actId="478"/>
          <ac:picMkLst>
            <pc:docMk/>
            <pc:sldMk cId="2978878677" sldId="302"/>
            <ac:picMk id="5123" creationId="{00000000-0000-0000-0000-000000000000}"/>
          </ac:picMkLst>
        </pc:picChg>
        <pc:picChg chg="del">
          <ac:chgData name="Anh Kieu" userId="6805ab09bbc37aa0" providerId="LiveId" clId="{0F056E6F-E48F-4189-BBC7-2317ACC6C73F}" dt="2021-09-02T08:33:41.961" v="369" actId="478"/>
          <ac:picMkLst>
            <pc:docMk/>
            <pc:sldMk cId="2978878677" sldId="302"/>
            <ac:picMk id="5124" creationId="{00000000-0000-0000-0000-000000000000}"/>
          </ac:picMkLst>
        </pc:picChg>
        <pc:picChg chg="del">
          <ac:chgData name="Anh Kieu" userId="6805ab09bbc37aa0" providerId="LiveId" clId="{0F056E6F-E48F-4189-BBC7-2317ACC6C73F}" dt="2021-09-02T08:34:44.598" v="378" actId="478"/>
          <ac:picMkLst>
            <pc:docMk/>
            <pc:sldMk cId="2978878677" sldId="302"/>
            <ac:picMk id="5125" creationId="{00000000-0000-0000-0000-000000000000}"/>
          </ac:picMkLst>
        </pc:picChg>
        <pc:picChg chg="add mod">
          <ac:chgData name="Anh Kieu" userId="6805ab09bbc37aa0" providerId="LiveId" clId="{0F056E6F-E48F-4189-BBC7-2317ACC6C73F}" dt="2021-09-02T08:35:27.624" v="393" actId="1076"/>
          <ac:picMkLst>
            <pc:docMk/>
            <pc:sldMk cId="2978878677" sldId="302"/>
            <ac:picMk id="5126" creationId="{B4A0651D-F15D-4089-BF13-2C87CAD3565C}"/>
          </ac:picMkLst>
        </pc:picChg>
        <pc:picChg chg="add mod">
          <ac:chgData name="Anh Kieu" userId="6805ab09bbc37aa0" providerId="LiveId" clId="{0F056E6F-E48F-4189-BBC7-2317ACC6C73F}" dt="2021-09-02T08:35:20.347" v="392" actId="14100"/>
          <ac:picMkLst>
            <pc:docMk/>
            <pc:sldMk cId="2978878677" sldId="302"/>
            <ac:picMk id="5128" creationId="{59D3D437-9778-477B-AC06-DF20D361DFA0}"/>
          </ac:picMkLst>
        </pc:picChg>
        <pc:picChg chg="add mod">
          <ac:chgData name="Anh Kieu" userId="6805ab09bbc37aa0" providerId="LiveId" clId="{0F056E6F-E48F-4189-BBC7-2317ACC6C73F}" dt="2021-09-02T08:36:23.772" v="407" actId="14100"/>
          <ac:picMkLst>
            <pc:docMk/>
            <pc:sldMk cId="2978878677" sldId="302"/>
            <ac:picMk id="5130" creationId="{EB24DFFB-08FB-47F2-9CC0-44E025B710AE}"/>
          </ac:picMkLst>
        </pc:picChg>
      </pc:sldChg>
      <pc:sldChg chg="del">
        <pc:chgData name="Anh Kieu" userId="6805ab09bbc37aa0" providerId="LiveId" clId="{0F056E6F-E48F-4189-BBC7-2317ACC6C73F}" dt="2021-09-02T07:25:56.644" v="233" actId="2696"/>
        <pc:sldMkLst>
          <pc:docMk/>
          <pc:sldMk cId="920713430" sldId="303"/>
        </pc:sldMkLst>
      </pc:sldChg>
      <pc:sldChg chg="addSp delSp modSp mod delAnim">
        <pc:chgData name="Anh Kieu" userId="6805ab09bbc37aa0" providerId="LiveId" clId="{0F056E6F-E48F-4189-BBC7-2317ACC6C73F}" dt="2021-09-04T09:24:33.027" v="1257" actId="14100"/>
        <pc:sldMkLst>
          <pc:docMk/>
          <pc:sldMk cId="721525535" sldId="304"/>
        </pc:sldMkLst>
        <pc:spChg chg="add del mod">
          <ac:chgData name="Anh Kieu" userId="6805ab09bbc37aa0" providerId="LiveId" clId="{0F056E6F-E48F-4189-BBC7-2317ACC6C73F}" dt="2021-09-02T14:14:48.493" v="1108"/>
          <ac:spMkLst>
            <pc:docMk/>
            <pc:sldMk cId="721525535" sldId="304"/>
            <ac:spMk id="2" creationId="{2CEE6943-16E9-4E7E-B8E9-66A6CBBF6AE0}"/>
          </ac:spMkLst>
        </pc:spChg>
        <pc:spChg chg="add mod">
          <ac:chgData name="Anh Kieu" userId="6805ab09bbc37aa0" providerId="LiveId" clId="{0F056E6F-E48F-4189-BBC7-2317ACC6C73F}" dt="2021-09-02T14:16:04.896" v="1117" actId="1076"/>
          <ac:spMkLst>
            <pc:docMk/>
            <pc:sldMk cId="721525535" sldId="304"/>
            <ac:spMk id="5" creationId="{05CF6188-AF78-4FD9-904F-8E20FD9948AF}"/>
          </ac:spMkLst>
        </pc:spChg>
        <pc:spChg chg="mod">
          <ac:chgData name="Anh Kieu" userId="6805ab09bbc37aa0" providerId="LiveId" clId="{0F056E6F-E48F-4189-BBC7-2317ACC6C73F}" dt="2021-09-02T14:07:46.964" v="832" actId="1076"/>
          <ac:spMkLst>
            <pc:docMk/>
            <pc:sldMk cId="721525535" sldId="304"/>
            <ac:spMk id="6" creationId="{00000000-0000-0000-0000-000000000000}"/>
          </ac:spMkLst>
        </pc:spChg>
        <pc:spChg chg="del">
          <ac:chgData name="Anh Kieu" userId="6805ab09bbc37aa0" providerId="LiveId" clId="{0F056E6F-E48F-4189-BBC7-2317ACC6C73F}" dt="2021-09-02T08:37:32.644" v="420" actId="478"/>
          <ac:spMkLst>
            <pc:docMk/>
            <pc:sldMk cId="721525535" sldId="304"/>
            <ac:spMk id="7" creationId="{00000000-0000-0000-0000-000000000000}"/>
          </ac:spMkLst>
        </pc:spChg>
        <pc:spChg chg="add mod">
          <ac:chgData name="Anh Kieu" userId="6805ab09bbc37aa0" providerId="LiveId" clId="{0F056E6F-E48F-4189-BBC7-2317ACC6C73F}" dt="2021-09-04T09:24:05.995" v="1255" actId="114"/>
          <ac:spMkLst>
            <pc:docMk/>
            <pc:sldMk cId="721525535" sldId="304"/>
            <ac:spMk id="7" creationId="{700E09F6-60B4-4576-A4AA-743F33D745CE}"/>
          </ac:spMkLst>
        </pc:spChg>
        <pc:spChg chg="del">
          <ac:chgData name="Anh Kieu" userId="6805ab09bbc37aa0" providerId="LiveId" clId="{0F056E6F-E48F-4189-BBC7-2317ACC6C73F}" dt="2021-09-02T08:37:18.425" v="412" actId="478"/>
          <ac:spMkLst>
            <pc:docMk/>
            <pc:sldMk cId="721525535" sldId="304"/>
            <ac:spMk id="8" creationId="{00000000-0000-0000-0000-000000000000}"/>
          </ac:spMkLst>
        </pc:spChg>
        <pc:spChg chg="del">
          <ac:chgData name="Anh Kieu" userId="6805ab09bbc37aa0" providerId="LiveId" clId="{0F056E6F-E48F-4189-BBC7-2317ACC6C73F}" dt="2021-09-02T08:37:25.883" v="416" actId="478"/>
          <ac:spMkLst>
            <pc:docMk/>
            <pc:sldMk cId="721525535" sldId="304"/>
            <ac:spMk id="9" creationId="{00000000-0000-0000-0000-000000000000}"/>
          </ac:spMkLst>
        </pc:spChg>
        <pc:spChg chg="del">
          <ac:chgData name="Anh Kieu" userId="6805ab09bbc37aa0" providerId="LiveId" clId="{0F056E6F-E48F-4189-BBC7-2317ACC6C73F}" dt="2021-09-02T08:37:31.280" v="419" actId="478"/>
          <ac:spMkLst>
            <pc:docMk/>
            <pc:sldMk cId="721525535" sldId="304"/>
            <ac:spMk id="10" creationId="{00000000-0000-0000-0000-000000000000}"/>
          </ac:spMkLst>
        </pc:spChg>
        <pc:spChg chg="del mod">
          <ac:chgData name="Anh Kieu" userId="6805ab09bbc37aa0" providerId="LiveId" clId="{0F056E6F-E48F-4189-BBC7-2317ACC6C73F}" dt="2021-09-02T08:37:15.817" v="411" actId="478"/>
          <ac:spMkLst>
            <pc:docMk/>
            <pc:sldMk cId="721525535" sldId="304"/>
            <ac:spMk id="11" creationId="{00000000-0000-0000-0000-000000000000}"/>
          </ac:spMkLst>
        </pc:spChg>
        <pc:spChg chg="del">
          <ac:chgData name="Anh Kieu" userId="6805ab09bbc37aa0" providerId="LiveId" clId="{0F056E6F-E48F-4189-BBC7-2317ACC6C73F}" dt="2021-09-02T08:37:19.970" v="413" actId="478"/>
          <ac:spMkLst>
            <pc:docMk/>
            <pc:sldMk cId="721525535" sldId="304"/>
            <ac:spMk id="12" creationId="{00000000-0000-0000-0000-000000000000}"/>
          </ac:spMkLst>
        </pc:spChg>
        <pc:spChg chg="mod">
          <ac:chgData name="Anh Kieu" userId="6805ab09bbc37aa0" providerId="LiveId" clId="{0F056E6F-E48F-4189-BBC7-2317ACC6C73F}" dt="2021-09-04T09:24:33.027" v="1257" actId="14100"/>
          <ac:spMkLst>
            <pc:docMk/>
            <pc:sldMk cId="721525535" sldId="304"/>
            <ac:spMk id="14" creationId="{00000000-0000-0000-0000-000000000000}"/>
          </ac:spMkLst>
        </pc:spChg>
        <pc:picChg chg="del">
          <ac:chgData name="Anh Kieu" userId="6805ab09bbc37aa0" providerId="LiveId" clId="{0F056E6F-E48F-4189-BBC7-2317ACC6C73F}" dt="2021-09-02T08:37:08.259" v="409" actId="478"/>
          <ac:picMkLst>
            <pc:docMk/>
            <pc:sldMk cId="721525535" sldId="304"/>
            <ac:picMk id="2" creationId="{A6B95611-90FD-490F-97CB-452B607BBD46}"/>
          </ac:picMkLst>
        </pc:picChg>
        <pc:picChg chg="add del mod">
          <ac:chgData name="Anh Kieu" userId="6805ab09bbc37aa0" providerId="LiveId" clId="{0F056E6F-E48F-4189-BBC7-2317ACC6C73F}" dt="2021-09-04T09:20:47.398" v="1250" actId="14100"/>
          <ac:picMkLst>
            <pc:docMk/>
            <pc:sldMk cId="721525535" sldId="304"/>
            <ac:picMk id="3" creationId="{00000000-0000-0000-0000-000000000000}"/>
          </ac:picMkLst>
        </pc:picChg>
        <pc:picChg chg="add del mod">
          <ac:chgData name="Anh Kieu" userId="6805ab09bbc37aa0" providerId="LiveId" clId="{0F056E6F-E48F-4189-BBC7-2317ACC6C73F}" dt="2021-09-02T14:21:50.764" v="1125" actId="478"/>
          <ac:picMkLst>
            <pc:docMk/>
            <pc:sldMk cId="721525535" sldId="304"/>
            <ac:picMk id="3074" creationId="{24AF4069-3798-4D01-9854-D76BA4D6EBC7}"/>
          </ac:picMkLst>
        </pc:picChg>
        <pc:picChg chg="add mod">
          <ac:chgData name="Anh Kieu" userId="6805ab09bbc37aa0" providerId="LiveId" clId="{0F056E6F-E48F-4189-BBC7-2317ACC6C73F}" dt="2021-09-02T14:24:19.100" v="1132" actId="1076"/>
          <ac:picMkLst>
            <pc:docMk/>
            <pc:sldMk cId="721525535" sldId="304"/>
            <ac:picMk id="3076" creationId="{82ACE46D-8A37-4A6A-AF2A-8F4C97BA30B9}"/>
          </ac:picMkLst>
        </pc:picChg>
        <pc:picChg chg="add del mod">
          <ac:chgData name="Anh Kieu" userId="6805ab09bbc37aa0" providerId="LiveId" clId="{0F056E6F-E48F-4189-BBC7-2317ACC6C73F}" dt="2021-09-02T14:17:10.458" v="1119" actId="478"/>
          <ac:picMkLst>
            <pc:docMk/>
            <pc:sldMk cId="721525535" sldId="304"/>
            <ac:picMk id="6146" creationId="{1E119C2B-D317-4D65-843F-EA09E417C82D}"/>
          </ac:picMkLst>
        </pc:picChg>
      </pc:sldChg>
      <pc:sldChg chg="addSp delSp modSp mod delAnim modAnim">
        <pc:chgData name="Anh Kieu" userId="6805ab09bbc37aa0" providerId="LiveId" clId="{0F056E6F-E48F-4189-BBC7-2317ACC6C73F}" dt="2021-09-02T13:42:24.540" v="494" actId="478"/>
        <pc:sldMkLst>
          <pc:docMk/>
          <pc:sldMk cId="3671538273" sldId="305"/>
        </pc:sldMkLst>
        <pc:spChg chg="mod">
          <ac:chgData name="Anh Kieu" userId="6805ab09bbc37aa0" providerId="LiveId" clId="{0F056E6F-E48F-4189-BBC7-2317ACC6C73F}" dt="2021-09-02T08:43:03.167" v="430" actId="207"/>
          <ac:spMkLst>
            <pc:docMk/>
            <pc:sldMk cId="3671538273" sldId="305"/>
            <ac:spMk id="2" creationId="{7BE5A414-AD6F-4E5C-B299-06250CA6FB79}"/>
          </ac:spMkLst>
        </pc:spChg>
        <pc:graphicFrameChg chg="del mod">
          <ac:chgData name="Anh Kieu" userId="6805ab09bbc37aa0" providerId="LiveId" clId="{0F056E6F-E48F-4189-BBC7-2317ACC6C73F}" dt="2021-09-02T13:42:24.540" v="494" actId="478"/>
          <ac:graphicFrameMkLst>
            <pc:docMk/>
            <pc:sldMk cId="3671538273" sldId="305"/>
            <ac:graphicFrameMk id="6" creationId="{382FEDC5-ED1D-4BAA-AC7A-567957F8F01E}"/>
          </ac:graphicFrameMkLst>
        </pc:graphicFrameChg>
        <pc:picChg chg="del">
          <ac:chgData name="Anh Kieu" userId="6805ab09bbc37aa0" providerId="LiveId" clId="{0F056E6F-E48F-4189-BBC7-2317ACC6C73F}" dt="2021-09-02T13:41:05.804" v="491" actId="478"/>
          <ac:picMkLst>
            <pc:docMk/>
            <pc:sldMk cId="3671538273" sldId="305"/>
            <ac:picMk id="3" creationId="{98B8547C-043F-42A0-AB27-D38A6280EF18}"/>
          </ac:picMkLst>
        </pc:picChg>
        <pc:picChg chg="add mod">
          <ac:chgData name="Anh Kieu" userId="6805ab09bbc37aa0" providerId="LiveId" clId="{0F056E6F-E48F-4189-BBC7-2317ACC6C73F}" dt="2021-09-02T13:42:21.812" v="493" actId="14100"/>
          <ac:picMkLst>
            <pc:docMk/>
            <pc:sldMk cId="3671538273" sldId="305"/>
            <ac:picMk id="4" creationId="{81A80AC4-054A-4D32-BD02-3B4B4B00049F}"/>
          </ac:picMkLst>
        </pc:picChg>
        <pc:picChg chg="del">
          <ac:chgData name="Anh Kieu" userId="6805ab09bbc37aa0" providerId="LiveId" clId="{0F056E6F-E48F-4189-BBC7-2317ACC6C73F}" dt="2021-09-02T08:36:43.470" v="408" actId="478"/>
          <ac:picMkLst>
            <pc:docMk/>
            <pc:sldMk cId="3671538273" sldId="305"/>
            <ac:picMk id="5" creationId="{E8FAA705-1D94-4057-A24D-493929FBA0A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64012A-8B02-45AB-A2E6-E73D830F514C}" type="datetimeFigureOut">
              <a:rPr lang="en-US" smtClean="0"/>
              <a:t>8/14/2022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C48AD3-D8A2-423D-87E8-FF95FFA5620F}" type="slidenum">
              <a:rPr lang="en-US" smtClean="0"/>
              <a:t>‹#›</a:t>
            </a:fld>
            <a:endParaRPr lang="en-US"/>
          </a:p>
        </p:txBody>
      </p:sp>
    </p:spTree>
    <p:extLst>
      <p:ext uri="{BB962C8B-B14F-4D97-AF65-F5344CB8AC3E}">
        <p14:creationId xmlns:p14="http://schemas.microsoft.com/office/powerpoint/2010/main" val="90556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83633-26CA-4EE3-A5AF-CD25BCB2EF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98932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C6A28-8A4A-4A75-A40E-68C34FD46B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64320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14B84-5384-4ED2-8486-D177529997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2870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BEB33A-11B2-4A78-8694-9472994B1F2D}" type="datetimeFigureOut">
              <a:rPr lang="zh-CN" altLang="en-US" smtClean="0"/>
              <a:pPr/>
              <a:t>2022/8/14</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FD2A49D4-9B49-43DF-9C56-0FC4C921B53D}" type="slidenum">
              <a:rPr lang="zh-CN" altLang="en-US" smtClean="0"/>
              <a:pPr/>
              <a:t>‹#›</a:t>
            </a:fld>
            <a:endParaRPr lang="zh-CN" altLang="en-US" dirty="0"/>
          </a:p>
        </p:txBody>
      </p:sp>
    </p:spTree>
    <p:extLst>
      <p:ext uri="{BB962C8B-B14F-4D97-AF65-F5344CB8AC3E}">
        <p14:creationId xmlns:p14="http://schemas.microsoft.com/office/powerpoint/2010/main" val="3494878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BEB33A-11B2-4A78-8694-9472994B1F2D}" type="datetimeFigureOut">
              <a:rPr lang="zh-CN" altLang="en-US" smtClean="0"/>
              <a:pPr/>
              <a:t>2022/8/14</a:t>
            </a:fld>
            <a:endParaRPr lang="zh-CN" altLang="en-US" dirty="0"/>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FD2A49D4-9B49-43DF-9C56-0FC4C921B53D}" type="slidenum">
              <a:rPr lang="zh-CN" altLang="en-US" smtClean="0"/>
              <a:pPr/>
              <a:t>‹#›</a:t>
            </a:fld>
            <a:endParaRPr lang="zh-CN" altLang="en-US" dirty="0"/>
          </a:p>
        </p:txBody>
      </p:sp>
    </p:spTree>
    <p:extLst>
      <p:ext uri="{BB962C8B-B14F-4D97-AF65-F5344CB8AC3E}">
        <p14:creationId xmlns:p14="http://schemas.microsoft.com/office/powerpoint/2010/main" val="4092626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FBEB33A-11B2-4A78-8694-9472994B1F2D}" type="datetimeFigureOut">
              <a:rPr lang="zh-CN" altLang="en-US" smtClean="0"/>
              <a:pPr/>
              <a:t>2022/8/14</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FD2A49D4-9B49-43DF-9C56-0FC4C921B53D}" type="slidenum">
              <a:rPr lang="zh-CN" altLang="en-US" smtClean="0"/>
              <a:pPr/>
              <a:t>‹#›</a:t>
            </a:fld>
            <a:endParaRPr lang="zh-CN" altLang="en-US" dirty="0"/>
          </a:p>
        </p:txBody>
      </p:sp>
    </p:spTree>
    <p:extLst>
      <p:ext uri="{BB962C8B-B14F-4D97-AF65-F5344CB8AC3E}">
        <p14:creationId xmlns:p14="http://schemas.microsoft.com/office/powerpoint/2010/main" val="298059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FBEB33A-11B2-4A78-8694-9472994B1F2D}" type="datetimeFigureOut">
              <a:rPr lang="zh-CN" altLang="en-US" smtClean="0"/>
              <a:pPr/>
              <a:t>2022/8/14</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FD2A49D4-9B49-43DF-9C56-0FC4C921B53D}" type="slidenum">
              <a:rPr lang="zh-CN" altLang="en-US" smtClean="0"/>
              <a:pPr/>
              <a:t>‹#›</a:t>
            </a:fld>
            <a:endParaRPr lang="zh-CN" alt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99124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BEB33A-11B2-4A78-8694-9472994B1F2D}" type="datetimeFigureOut">
              <a:rPr lang="zh-CN" altLang="en-US" smtClean="0"/>
              <a:pPr/>
              <a:t>2022/8/14</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FD2A49D4-9B49-43DF-9C56-0FC4C921B53D}" type="slidenum">
              <a:rPr lang="zh-CN" altLang="en-US" smtClean="0"/>
              <a:pPr/>
              <a:t>‹#›</a:t>
            </a:fld>
            <a:endParaRPr lang="zh-CN" altLang="en-US" dirty="0"/>
          </a:p>
        </p:txBody>
      </p:sp>
    </p:spTree>
    <p:extLst>
      <p:ext uri="{BB962C8B-B14F-4D97-AF65-F5344CB8AC3E}">
        <p14:creationId xmlns:p14="http://schemas.microsoft.com/office/powerpoint/2010/main" val="3754964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FBEB33A-11B2-4A78-8694-9472994B1F2D}" type="datetimeFigureOut">
              <a:rPr lang="zh-CN" altLang="en-US" smtClean="0"/>
              <a:pPr/>
              <a:t>2022/8/14</a:t>
            </a:fld>
            <a:endParaRPr lang="zh-CN" altLang="en-US" dirty="0"/>
          </a:p>
        </p:txBody>
      </p:sp>
      <p:sp>
        <p:nvSpPr>
          <p:cNvPr id="4"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FD2A49D4-9B49-43DF-9C56-0FC4C921B53D}" type="slidenum">
              <a:rPr lang="zh-CN" altLang="en-US" smtClean="0"/>
              <a:pPr/>
              <a:t>‹#›</a:t>
            </a:fld>
            <a:endParaRPr lang="zh-CN" altLang="en-US" dirty="0"/>
          </a:p>
        </p:txBody>
      </p:sp>
    </p:spTree>
    <p:extLst>
      <p:ext uri="{BB962C8B-B14F-4D97-AF65-F5344CB8AC3E}">
        <p14:creationId xmlns:p14="http://schemas.microsoft.com/office/powerpoint/2010/main" val="2400929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FBEB33A-11B2-4A78-8694-9472994B1F2D}" type="datetimeFigureOut">
              <a:rPr lang="zh-CN" altLang="en-US" smtClean="0"/>
              <a:pPr/>
              <a:t>2022/8/14</a:t>
            </a:fld>
            <a:endParaRPr lang="zh-CN" altLang="en-US" dirty="0"/>
          </a:p>
        </p:txBody>
      </p:sp>
      <p:sp>
        <p:nvSpPr>
          <p:cNvPr id="4"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FD2A49D4-9B49-43DF-9C56-0FC4C921B53D}" type="slidenum">
              <a:rPr lang="zh-CN" altLang="en-US" smtClean="0"/>
              <a:pPr/>
              <a:t>‹#›</a:t>
            </a:fld>
            <a:endParaRPr lang="zh-CN" altLang="en-US" dirty="0"/>
          </a:p>
        </p:txBody>
      </p:sp>
    </p:spTree>
    <p:extLst>
      <p:ext uri="{BB962C8B-B14F-4D97-AF65-F5344CB8AC3E}">
        <p14:creationId xmlns:p14="http://schemas.microsoft.com/office/powerpoint/2010/main" val="3458339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BEB33A-11B2-4A78-8694-9472994B1F2D}" type="datetimeFigureOut">
              <a:rPr lang="zh-CN" altLang="en-US" smtClean="0"/>
              <a:pPr/>
              <a:t>2022/8/14</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FD2A49D4-9B49-43DF-9C56-0FC4C921B53D}" type="slidenum">
              <a:rPr lang="zh-CN" altLang="en-US" smtClean="0"/>
              <a:pPr/>
              <a:t>‹#›</a:t>
            </a:fld>
            <a:endParaRPr lang="zh-CN" altLang="en-US" dirty="0"/>
          </a:p>
        </p:txBody>
      </p:sp>
    </p:spTree>
    <p:extLst>
      <p:ext uri="{BB962C8B-B14F-4D97-AF65-F5344CB8AC3E}">
        <p14:creationId xmlns:p14="http://schemas.microsoft.com/office/powerpoint/2010/main" val="1233478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BEB33A-11B2-4A78-8694-9472994B1F2D}" type="datetimeFigureOut">
              <a:rPr lang="zh-CN" altLang="en-US" smtClean="0"/>
              <a:pPr/>
              <a:t>2022/8/14</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FD2A49D4-9B49-43DF-9C56-0FC4C921B53D}" type="slidenum">
              <a:rPr lang="zh-CN" altLang="en-US" smtClean="0"/>
              <a:pPr/>
              <a:t>‹#›</a:t>
            </a:fld>
            <a:endParaRPr lang="zh-CN" altLang="en-US" dirty="0"/>
          </a:p>
        </p:txBody>
      </p:sp>
    </p:spTree>
    <p:extLst>
      <p:ext uri="{BB962C8B-B14F-4D97-AF65-F5344CB8AC3E}">
        <p14:creationId xmlns:p14="http://schemas.microsoft.com/office/powerpoint/2010/main" val="3140257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554480" y="2530764"/>
            <a:ext cx="3996575" cy="2539999"/>
          </a:xfrm>
          <a:custGeom>
            <a:avLst/>
            <a:gdLst>
              <a:gd name="connsiteX0" fmla="*/ 0 w 4047628"/>
              <a:gd name="connsiteY0" fmla="*/ 0 h 2800323"/>
              <a:gd name="connsiteX1" fmla="*/ 4047628 w 4047628"/>
              <a:gd name="connsiteY1" fmla="*/ 0 h 2800323"/>
              <a:gd name="connsiteX2" fmla="*/ 4047628 w 4047628"/>
              <a:gd name="connsiteY2" fmla="*/ 2800323 h 2800323"/>
              <a:gd name="connsiteX3" fmla="*/ 0 w 4047628"/>
              <a:gd name="connsiteY3" fmla="*/ 2800323 h 2800323"/>
            </a:gdLst>
            <a:ahLst/>
            <a:cxnLst>
              <a:cxn ang="0">
                <a:pos x="connsiteX0" y="connsiteY0"/>
              </a:cxn>
              <a:cxn ang="0">
                <a:pos x="connsiteX1" y="connsiteY1"/>
              </a:cxn>
              <a:cxn ang="0">
                <a:pos x="connsiteX2" y="connsiteY2"/>
              </a:cxn>
              <a:cxn ang="0">
                <a:pos x="connsiteX3" y="connsiteY3"/>
              </a:cxn>
            </a:cxnLst>
            <a:rect l="l" t="t" r="r" b="b"/>
            <a:pathLst>
              <a:path w="4047628" h="2800323">
                <a:moveTo>
                  <a:pt x="0" y="0"/>
                </a:moveTo>
                <a:lnTo>
                  <a:pt x="4047628" y="0"/>
                </a:lnTo>
                <a:lnTo>
                  <a:pt x="4047628" y="2800323"/>
                </a:lnTo>
                <a:lnTo>
                  <a:pt x="0" y="28003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37161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9EC353-3054-4CE3-B368-444D9E2D05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3" name="Subtitle 2">
            <a:extLst>
              <a:ext uri="{FF2B5EF4-FFF2-40B4-BE49-F238E27FC236}">
                <a16:creationId xmlns:a16="http://schemas.microsoft.com/office/drawing/2014/main" id="{1FE36E6A-3DEA-4646-85F4-53FCB664D225}"/>
              </a:ext>
            </a:extLst>
          </p:cNvPr>
          <p:cNvSpPr>
            <a:spLocks noGrp="1"/>
          </p:cNvSpPr>
          <p:nvPr>
            <p:ph type="subTitle" idx="1" hasCustomPrompt="1"/>
          </p:nvPr>
        </p:nvSpPr>
        <p:spPr>
          <a:xfrm>
            <a:off x="1524000" y="4133351"/>
            <a:ext cx="9144000" cy="503237"/>
          </a:xfrm>
        </p:spPr>
        <p:txBody>
          <a:bodyPr>
            <a:normAutofit/>
          </a:bodyPr>
          <a:lstStyle>
            <a:lvl1pPr marL="0" indent="0" algn="ctr">
              <a:buNone/>
              <a:defRPr sz="2000">
                <a:solidFill>
                  <a:schemeClr val="bg1"/>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pic>
        <p:nvPicPr>
          <p:cNvPr id="14" name="Picture 13" descr="Text&#10;&#10;Description automatically generated">
            <a:extLst>
              <a:ext uri="{FF2B5EF4-FFF2-40B4-BE49-F238E27FC236}">
                <a16:creationId xmlns:a16="http://schemas.microsoft.com/office/drawing/2014/main" id="{B69FFE87-CE04-4F6C-B9C3-418D43F4B6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4542" y="325186"/>
            <a:ext cx="1554480" cy="510440"/>
          </a:xfrm>
          <a:prstGeom prst="rect">
            <a:avLst/>
          </a:prstGeom>
        </p:spPr>
      </p:pic>
      <p:sp>
        <p:nvSpPr>
          <p:cNvPr id="36" name="Title 35">
            <a:extLst>
              <a:ext uri="{FF2B5EF4-FFF2-40B4-BE49-F238E27FC236}">
                <a16:creationId xmlns:a16="http://schemas.microsoft.com/office/drawing/2014/main" id="{45233C6B-46D2-4609-845C-634BE468BCD7}"/>
              </a:ext>
            </a:extLst>
          </p:cNvPr>
          <p:cNvSpPr>
            <a:spLocks noGrp="1"/>
          </p:cNvSpPr>
          <p:nvPr>
            <p:ph type="title" hasCustomPrompt="1"/>
          </p:nvPr>
        </p:nvSpPr>
        <p:spPr>
          <a:xfrm>
            <a:off x="942975" y="2546598"/>
            <a:ext cx="10515600" cy="1325563"/>
          </a:xfrm>
        </p:spPr>
        <p:txBody>
          <a:bodyPr/>
          <a:lstStyle>
            <a:lvl1pPr algn="ctr">
              <a:defRPr b="1">
                <a:solidFill>
                  <a:schemeClr val="bg1"/>
                </a:solidFill>
                <a:latin typeface="Montserrat" panose="00000500000000000000" pitchFamily="50" charset="0"/>
              </a:defRPr>
            </a:lvl1pPr>
          </a:lstStyle>
          <a:p>
            <a:r>
              <a:rPr lang="en-US" dirty="0"/>
              <a:t>Headline on two lines in Montserrat (Both) 44pt.</a:t>
            </a:r>
          </a:p>
        </p:txBody>
      </p:sp>
    </p:spTree>
    <p:extLst>
      <p:ext uri="{BB962C8B-B14F-4D97-AF65-F5344CB8AC3E}">
        <p14:creationId xmlns:p14="http://schemas.microsoft.com/office/powerpoint/2010/main" val="3638524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FBEB33A-11B2-4A78-8694-9472994B1F2D}" type="datetimeFigureOut">
              <a:rPr lang="zh-CN" altLang="en-US" smtClean="0"/>
              <a:pPr/>
              <a:t>2022/8/14</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FD2A49D4-9B49-43DF-9C56-0FC4C921B53D}" type="slidenum">
              <a:rPr lang="zh-CN" altLang="en-US" smtClean="0"/>
              <a:pPr/>
              <a:t>‹#›</a:t>
            </a:fld>
            <a:endParaRPr lang="zh-CN" altLang="en-US" dirty="0"/>
          </a:p>
        </p:txBody>
      </p:sp>
    </p:spTree>
    <p:extLst>
      <p:ext uri="{BB962C8B-B14F-4D97-AF65-F5344CB8AC3E}">
        <p14:creationId xmlns:p14="http://schemas.microsoft.com/office/powerpoint/2010/main" val="350160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14" name="任意多边形: 形状 13"/>
          <p:cNvSpPr>
            <a:spLocks noGrp="1"/>
          </p:cNvSpPr>
          <p:nvPr>
            <p:ph type="pic" sz="quarter" idx="13"/>
          </p:nvPr>
        </p:nvSpPr>
        <p:spPr>
          <a:xfrm>
            <a:off x="567121" y="1273590"/>
            <a:ext cx="2731537"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wrap="square">
            <a:noAutofit/>
          </a:bodyPr>
          <a:lstStyle/>
          <a:p>
            <a:endParaRPr lang="zh-CN" altLang="en-US"/>
          </a:p>
        </p:txBody>
      </p:sp>
      <p:sp>
        <p:nvSpPr>
          <p:cNvPr id="15" name="任意多边形: 形状 14"/>
          <p:cNvSpPr>
            <a:spLocks noGrp="1"/>
          </p:cNvSpPr>
          <p:nvPr>
            <p:ph type="pic" sz="quarter" idx="14"/>
          </p:nvPr>
        </p:nvSpPr>
        <p:spPr>
          <a:xfrm>
            <a:off x="3340732" y="1273590"/>
            <a:ext cx="2731537"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wrap="square">
            <a:noAutofit/>
          </a:bodyPr>
          <a:lstStyle/>
          <a:p>
            <a:endParaRPr lang="zh-CN" altLang="en-US"/>
          </a:p>
        </p:txBody>
      </p:sp>
      <p:sp>
        <p:nvSpPr>
          <p:cNvPr id="16" name="任意多边形: 形状 15"/>
          <p:cNvSpPr>
            <a:spLocks noGrp="1"/>
          </p:cNvSpPr>
          <p:nvPr>
            <p:ph type="pic" sz="quarter" idx="15"/>
          </p:nvPr>
        </p:nvSpPr>
        <p:spPr>
          <a:xfrm>
            <a:off x="6114343" y="1273590"/>
            <a:ext cx="2731537"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wrap="square">
            <a:noAutofit/>
          </a:bodyPr>
          <a:lstStyle/>
          <a:p>
            <a:endParaRPr lang="zh-CN" altLang="en-US"/>
          </a:p>
        </p:txBody>
      </p:sp>
      <p:sp>
        <p:nvSpPr>
          <p:cNvPr id="17" name="任意多边形: 形状 16"/>
          <p:cNvSpPr>
            <a:spLocks noGrp="1"/>
          </p:cNvSpPr>
          <p:nvPr>
            <p:ph type="pic" sz="quarter" idx="16"/>
          </p:nvPr>
        </p:nvSpPr>
        <p:spPr>
          <a:xfrm>
            <a:off x="8887954" y="1273590"/>
            <a:ext cx="2731537"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84402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BEB33A-11B2-4A78-8694-9472994B1F2D}" type="datetimeFigureOut">
              <a:rPr lang="zh-CN" altLang="en-US" smtClean="0"/>
              <a:pPr/>
              <a:t>2022/8/14</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FD2A49D4-9B49-43DF-9C56-0FC4C921B53D}" type="slidenum">
              <a:rPr lang="zh-CN" altLang="en-US" smtClean="0"/>
              <a:pPr/>
              <a:t>‹#›</a:t>
            </a:fld>
            <a:endParaRPr lang="zh-CN" altLang="en-US" dirty="0"/>
          </a:p>
        </p:txBody>
      </p:sp>
    </p:spTree>
    <p:extLst>
      <p:ext uri="{BB962C8B-B14F-4D97-AF65-F5344CB8AC3E}">
        <p14:creationId xmlns:p14="http://schemas.microsoft.com/office/powerpoint/2010/main" val="3899398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BEB33A-11B2-4A78-8694-9472994B1F2D}" type="datetimeFigureOut">
              <a:rPr lang="zh-CN" altLang="en-US" smtClean="0"/>
              <a:pPr/>
              <a:t>2022/8/14</a:t>
            </a:fld>
            <a:endParaRPr lang="zh-CN" altLang="en-US" dirty="0"/>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FD2A49D4-9B49-43DF-9C56-0FC4C921B53D}" type="slidenum">
              <a:rPr lang="zh-CN" altLang="en-US" smtClean="0"/>
              <a:pPr/>
              <a:t>‹#›</a:t>
            </a:fld>
            <a:endParaRPr lang="zh-CN" altLang="en-US" dirty="0"/>
          </a:p>
        </p:txBody>
      </p:sp>
    </p:spTree>
    <p:extLst>
      <p:ext uri="{BB962C8B-B14F-4D97-AF65-F5344CB8AC3E}">
        <p14:creationId xmlns:p14="http://schemas.microsoft.com/office/powerpoint/2010/main" val="2577655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BEB33A-11B2-4A78-8694-9472994B1F2D}" type="datetimeFigureOut">
              <a:rPr lang="zh-CN" altLang="en-US" smtClean="0"/>
              <a:pPr/>
              <a:t>2022/8/14</a:t>
            </a:fld>
            <a:endParaRPr lang="zh-CN" altLang="en-US" dirty="0"/>
          </a:p>
        </p:txBody>
      </p:sp>
      <p:sp>
        <p:nvSpPr>
          <p:cNvPr id="8" name="Footer Placeholder 7"/>
          <p:cNvSpPr>
            <a:spLocks noGrp="1"/>
          </p:cNvSpPr>
          <p:nvPr>
            <p:ph type="ftr" sz="quarter" idx="11"/>
          </p:nvPr>
        </p:nvSpPr>
        <p:spPr/>
        <p:txBody>
          <a:bodyPr/>
          <a:lstStyle/>
          <a:p>
            <a:endParaRPr lang="zh-CN" altLang="en-US" dirty="0"/>
          </a:p>
        </p:txBody>
      </p:sp>
      <p:sp>
        <p:nvSpPr>
          <p:cNvPr id="9" name="Slide Number Placeholder 8"/>
          <p:cNvSpPr>
            <a:spLocks noGrp="1"/>
          </p:cNvSpPr>
          <p:nvPr>
            <p:ph type="sldNum" sz="quarter" idx="12"/>
          </p:nvPr>
        </p:nvSpPr>
        <p:spPr/>
        <p:txBody>
          <a:bodyPr/>
          <a:lstStyle/>
          <a:p>
            <a:fld id="{FD2A49D4-9B49-43DF-9C56-0FC4C921B53D}" type="slidenum">
              <a:rPr lang="zh-CN" altLang="en-US" smtClean="0"/>
              <a:pPr/>
              <a:t>‹#›</a:t>
            </a:fld>
            <a:endParaRPr lang="zh-CN" altLang="en-US" dirty="0"/>
          </a:p>
        </p:txBody>
      </p:sp>
    </p:spTree>
    <p:extLst>
      <p:ext uri="{BB962C8B-B14F-4D97-AF65-F5344CB8AC3E}">
        <p14:creationId xmlns:p14="http://schemas.microsoft.com/office/powerpoint/2010/main" val="1745919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FBEB33A-11B2-4A78-8694-9472994B1F2D}" type="datetimeFigureOut">
              <a:rPr lang="zh-CN" altLang="en-US" smtClean="0"/>
              <a:pPr/>
              <a:t>2022/8/14</a:t>
            </a:fld>
            <a:endParaRPr lang="zh-CN" altLang="en-US" dirty="0"/>
          </a:p>
        </p:txBody>
      </p:sp>
      <p:sp>
        <p:nvSpPr>
          <p:cNvPr id="5" name="Footer Placeholder 3"/>
          <p:cNvSpPr>
            <a:spLocks noGrp="1"/>
          </p:cNvSpPr>
          <p:nvPr>
            <p:ph type="ftr" sz="quarter" idx="11"/>
          </p:nvPr>
        </p:nvSpPr>
        <p:spPr/>
        <p:txBody>
          <a:bodyPr/>
          <a:lstStyle/>
          <a:p>
            <a:endParaRPr lang="zh-CN" altLang="en-US" dirty="0"/>
          </a:p>
        </p:txBody>
      </p:sp>
      <p:sp>
        <p:nvSpPr>
          <p:cNvPr id="6" name="Slide Number Placeholder 4"/>
          <p:cNvSpPr>
            <a:spLocks noGrp="1"/>
          </p:cNvSpPr>
          <p:nvPr>
            <p:ph type="sldNum" sz="quarter" idx="12"/>
          </p:nvPr>
        </p:nvSpPr>
        <p:spPr/>
        <p:txBody>
          <a:bodyPr/>
          <a:lstStyle/>
          <a:p>
            <a:fld id="{FD2A49D4-9B49-43DF-9C56-0FC4C921B53D}" type="slidenum">
              <a:rPr lang="zh-CN" altLang="en-US" smtClean="0"/>
              <a:pPr/>
              <a:t>‹#›</a:t>
            </a:fld>
            <a:endParaRPr lang="zh-CN" altLang="en-US" dirty="0"/>
          </a:p>
        </p:txBody>
      </p:sp>
    </p:spTree>
    <p:extLst>
      <p:ext uri="{BB962C8B-B14F-4D97-AF65-F5344CB8AC3E}">
        <p14:creationId xmlns:p14="http://schemas.microsoft.com/office/powerpoint/2010/main" val="1268669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FBEB33A-11B2-4A78-8694-9472994B1F2D}" type="datetimeFigureOut">
              <a:rPr lang="zh-CN" altLang="en-US" smtClean="0"/>
              <a:pPr/>
              <a:t>2022/8/14</a:t>
            </a:fld>
            <a:endParaRPr lang="zh-CN" altLang="en-US" dirty="0"/>
          </a:p>
        </p:txBody>
      </p:sp>
      <p:sp>
        <p:nvSpPr>
          <p:cNvPr id="5" name="Footer Placeholder 2"/>
          <p:cNvSpPr>
            <a:spLocks noGrp="1"/>
          </p:cNvSpPr>
          <p:nvPr>
            <p:ph type="ftr" sz="quarter" idx="11"/>
          </p:nvPr>
        </p:nvSpPr>
        <p:spPr/>
        <p:txBody>
          <a:bodyPr/>
          <a:lstStyle/>
          <a:p>
            <a:endParaRPr lang="zh-CN" altLang="en-US" dirty="0"/>
          </a:p>
        </p:txBody>
      </p:sp>
      <p:sp>
        <p:nvSpPr>
          <p:cNvPr id="6" name="Slide Number Placeholder 3"/>
          <p:cNvSpPr>
            <a:spLocks noGrp="1"/>
          </p:cNvSpPr>
          <p:nvPr>
            <p:ph type="sldNum" sz="quarter" idx="12"/>
          </p:nvPr>
        </p:nvSpPr>
        <p:spPr/>
        <p:txBody>
          <a:bodyPr/>
          <a:lstStyle/>
          <a:p>
            <a:fld id="{FD2A49D4-9B49-43DF-9C56-0FC4C921B53D}" type="slidenum">
              <a:rPr lang="zh-CN" altLang="en-US" smtClean="0"/>
              <a:pPr/>
              <a:t>‹#›</a:t>
            </a:fld>
            <a:endParaRPr lang="zh-CN" altLang="en-US" dirty="0"/>
          </a:p>
        </p:txBody>
      </p:sp>
    </p:spTree>
    <p:extLst>
      <p:ext uri="{BB962C8B-B14F-4D97-AF65-F5344CB8AC3E}">
        <p14:creationId xmlns:p14="http://schemas.microsoft.com/office/powerpoint/2010/main" val="3892610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FBEB33A-11B2-4A78-8694-9472994B1F2D}" type="datetimeFigureOut">
              <a:rPr lang="zh-CN" altLang="en-US" smtClean="0"/>
              <a:pPr/>
              <a:t>2022/8/14</a:t>
            </a:fld>
            <a:endParaRPr lang="zh-CN" altLang="en-US" dirty="0"/>
          </a:p>
        </p:txBody>
      </p:sp>
      <p:sp>
        <p:nvSpPr>
          <p:cNvPr id="5" name="Footer Placeholder 5"/>
          <p:cNvSpPr>
            <a:spLocks noGrp="1"/>
          </p:cNvSpPr>
          <p:nvPr>
            <p:ph type="ftr" sz="quarter" idx="11"/>
          </p:nvPr>
        </p:nvSpPr>
        <p:spPr/>
        <p:txBody>
          <a:bodyPr/>
          <a:lstStyle/>
          <a:p>
            <a:endParaRPr lang="zh-CN" altLang="en-US" dirty="0"/>
          </a:p>
        </p:txBody>
      </p:sp>
      <p:sp>
        <p:nvSpPr>
          <p:cNvPr id="6" name="Slide Number Placeholder 6"/>
          <p:cNvSpPr>
            <a:spLocks noGrp="1"/>
          </p:cNvSpPr>
          <p:nvPr>
            <p:ph type="sldNum" sz="quarter" idx="12"/>
          </p:nvPr>
        </p:nvSpPr>
        <p:spPr/>
        <p:txBody>
          <a:bodyPr/>
          <a:lstStyle/>
          <a:p>
            <a:fld id="{FD2A49D4-9B49-43DF-9C56-0FC4C921B53D}" type="slidenum">
              <a:rPr lang="zh-CN" altLang="en-US" smtClean="0"/>
              <a:pPr/>
              <a:t>‹#›</a:t>
            </a:fld>
            <a:endParaRPr lang="zh-CN" altLang="en-US" dirty="0"/>
          </a:p>
        </p:txBody>
      </p:sp>
    </p:spTree>
    <p:extLst>
      <p:ext uri="{BB962C8B-B14F-4D97-AF65-F5344CB8AC3E}">
        <p14:creationId xmlns:p14="http://schemas.microsoft.com/office/powerpoint/2010/main" val="2868555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BEB33A-11B2-4A78-8694-9472994B1F2D}" type="datetimeFigureOut">
              <a:rPr lang="zh-CN" altLang="en-US" smtClean="0"/>
              <a:pPr/>
              <a:t>2022/8/14</a:t>
            </a:fld>
            <a:endParaRPr lang="zh-CN" altLang="en-US" dirty="0"/>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FD2A49D4-9B49-43DF-9C56-0FC4C921B53D}" type="slidenum">
              <a:rPr lang="zh-CN" altLang="en-US" smtClean="0"/>
              <a:pPr/>
              <a:t>‹#›</a:t>
            </a:fld>
            <a:endParaRPr lang="zh-CN" altLang="en-US" dirty="0"/>
          </a:p>
        </p:txBody>
      </p:sp>
    </p:spTree>
    <p:extLst>
      <p:ext uri="{BB962C8B-B14F-4D97-AF65-F5344CB8AC3E}">
        <p14:creationId xmlns:p14="http://schemas.microsoft.com/office/powerpoint/2010/main" val="539452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FBEB33A-11B2-4A78-8694-9472994B1F2D}" type="datetimeFigureOut">
              <a:rPr lang="zh-CN" altLang="en-US" smtClean="0"/>
              <a:pPr/>
              <a:t>2022/8/14</a:t>
            </a:fld>
            <a:endParaRPr lang="zh-CN" alt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zh-CN" alt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D2A49D4-9B49-43DF-9C56-0FC4C921B53D}" type="slidenum">
              <a:rPr lang="zh-CN" altLang="en-US" smtClean="0"/>
              <a:pPr/>
              <a:t>‹#›</a:t>
            </a:fld>
            <a:endParaRPr lang="zh-CN" altLang="en-US" dirty="0"/>
          </a:p>
        </p:txBody>
      </p:sp>
    </p:spTree>
    <p:extLst>
      <p:ext uri="{BB962C8B-B14F-4D97-AF65-F5344CB8AC3E}">
        <p14:creationId xmlns:p14="http://schemas.microsoft.com/office/powerpoint/2010/main" val="144810675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7244889" y="2125418"/>
            <a:ext cx="4072399" cy="914381"/>
            <a:chOff x="1647464" y="1679756"/>
            <a:chExt cx="4072399" cy="914381"/>
          </a:xfrm>
        </p:grpSpPr>
        <p:sp>
          <p:nvSpPr>
            <p:cNvPr id="35" name="矩形 34"/>
            <p:cNvSpPr/>
            <p:nvPr/>
          </p:nvSpPr>
          <p:spPr>
            <a:xfrm>
              <a:off x="1647464" y="2032380"/>
              <a:ext cx="4072399" cy="561757"/>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altLang="zh-CN" sz="2800" b="1" i="1" dirty="0">
                  <a:solidFill>
                    <a:srgbClr val="FFB740"/>
                  </a:solidFill>
                  <a:latin typeface="Cambria" panose="02040503050406030204" pitchFamily="18" charset="0"/>
                  <a:ea typeface="Cambria" panose="02040503050406030204" pitchFamily="18" charset="0"/>
                </a:rPr>
                <a:t>NGUYỄN ANH TIẾP</a:t>
              </a:r>
              <a:endParaRPr kumimoji="0" lang="zh-CN" altLang="en-US" sz="2800" b="1" i="1" u="none" strike="noStrike" kern="1200" cap="none" spc="0" normalizeH="0" baseline="0" noProof="0" dirty="0">
                <a:ln>
                  <a:noFill/>
                </a:ln>
                <a:solidFill>
                  <a:srgbClr val="FFB740"/>
                </a:solidFill>
                <a:effectLst/>
                <a:uLnTx/>
                <a:uFillTx/>
                <a:latin typeface="Cambria" panose="02040503050406030204" pitchFamily="18" charset="0"/>
                <a:ea typeface="微软雅黑"/>
              </a:endParaRPr>
            </a:p>
          </p:txBody>
        </p:sp>
        <p:sp>
          <p:nvSpPr>
            <p:cNvPr id="36" name="矩形 35"/>
            <p:cNvSpPr/>
            <p:nvPr/>
          </p:nvSpPr>
          <p:spPr>
            <a:xfrm>
              <a:off x="1647465" y="1679756"/>
              <a:ext cx="2241974" cy="494687"/>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2400" b="0" i="1"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rPr>
                <a:t>HỌ VÀ TÊN</a:t>
              </a:r>
              <a:endParaRPr kumimoji="0" lang="zh-CN" altLang="en-US" sz="2400" b="0" i="1" u="none" strike="noStrike" kern="1200" cap="none" spc="0" normalizeH="0" baseline="0" noProof="0" dirty="0">
                <a:ln>
                  <a:noFill/>
                </a:ln>
                <a:solidFill>
                  <a:schemeClr val="accent1"/>
                </a:solidFill>
                <a:effectLst/>
                <a:uLnTx/>
                <a:uFillTx/>
                <a:latin typeface="Cambria" panose="02040503050406030204" pitchFamily="18" charset="0"/>
                <a:ea typeface="微软雅黑"/>
              </a:endParaRPr>
            </a:p>
          </p:txBody>
        </p:sp>
      </p:grpSp>
      <p:grpSp>
        <p:nvGrpSpPr>
          <p:cNvPr id="37" name="组合 36"/>
          <p:cNvGrpSpPr/>
          <p:nvPr/>
        </p:nvGrpSpPr>
        <p:grpSpPr>
          <a:xfrm>
            <a:off x="7244889" y="3304513"/>
            <a:ext cx="4811123" cy="847311"/>
            <a:chOff x="1647464" y="1679756"/>
            <a:chExt cx="4811123" cy="847311"/>
          </a:xfrm>
        </p:grpSpPr>
        <p:sp>
          <p:nvSpPr>
            <p:cNvPr id="38" name="矩形 37"/>
            <p:cNvSpPr/>
            <p:nvPr/>
          </p:nvSpPr>
          <p:spPr>
            <a:xfrm>
              <a:off x="1647464" y="2032380"/>
              <a:ext cx="4811123" cy="494687"/>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altLang="zh-CN" sz="2400" b="1" i="1" u="none" strike="noStrike" kern="1200" cap="none" spc="0" normalizeH="0" baseline="0" noProof="0" dirty="0">
                  <a:ln>
                    <a:noFill/>
                  </a:ln>
                  <a:solidFill>
                    <a:srgbClr val="00B0F0"/>
                  </a:solidFill>
                  <a:effectLst/>
                  <a:uLnTx/>
                  <a:uFillTx/>
                  <a:latin typeface="Cambria" panose="02040503050406030204" pitchFamily="18" charset="0"/>
                  <a:ea typeface="微软雅黑"/>
                </a:rPr>
                <a:t>nguyenanhtiep1975@gmail.com</a:t>
              </a:r>
              <a:endParaRPr kumimoji="0" lang="zh-CN" altLang="en-US" sz="2400" b="1" i="1" u="none" strike="noStrike" kern="1200" cap="none" spc="0" normalizeH="0" baseline="0" noProof="0" dirty="0">
                <a:ln>
                  <a:noFill/>
                </a:ln>
                <a:solidFill>
                  <a:srgbClr val="00B0F0"/>
                </a:solidFill>
                <a:effectLst/>
                <a:uLnTx/>
                <a:uFillTx/>
                <a:latin typeface="Cambria" panose="02040503050406030204" pitchFamily="18" charset="0"/>
                <a:ea typeface="微软雅黑"/>
              </a:endParaRPr>
            </a:p>
          </p:txBody>
        </p:sp>
        <p:sp>
          <p:nvSpPr>
            <p:cNvPr id="39" name="矩形 38"/>
            <p:cNvSpPr/>
            <p:nvPr/>
          </p:nvSpPr>
          <p:spPr>
            <a:xfrm>
              <a:off x="1647465" y="1679756"/>
              <a:ext cx="2241974" cy="494687"/>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2400" b="0" i="1"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EMAIL</a:t>
              </a:r>
              <a:endParaRPr kumimoji="0" lang="zh-CN" altLang="en-US" sz="2400" b="0" i="1" u="none" strike="noStrike" kern="1200" cap="none" spc="0" normalizeH="0" baseline="0" noProof="0" dirty="0">
                <a:ln>
                  <a:noFill/>
                </a:ln>
                <a:solidFill>
                  <a:srgbClr val="00B0F0"/>
                </a:solidFill>
                <a:effectLst/>
                <a:uLnTx/>
                <a:uFillTx/>
                <a:latin typeface="Cambria" panose="02040503050406030204" pitchFamily="18" charset="0"/>
                <a:ea typeface="微软雅黑"/>
              </a:endParaRPr>
            </a:p>
          </p:txBody>
        </p:sp>
      </p:grpSp>
      <p:grpSp>
        <p:nvGrpSpPr>
          <p:cNvPr id="40" name="组合 39"/>
          <p:cNvGrpSpPr/>
          <p:nvPr/>
        </p:nvGrpSpPr>
        <p:grpSpPr>
          <a:xfrm>
            <a:off x="7244889" y="4483607"/>
            <a:ext cx="4072399" cy="960821"/>
            <a:chOff x="1647464" y="1679756"/>
            <a:chExt cx="4072399" cy="960821"/>
          </a:xfrm>
        </p:grpSpPr>
        <p:sp>
          <p:nvSpPr>
            <p:cNvPr id="41" name="矩形 40"/>
            <p:cNvSpPr/>
            <p:nvPr/>
          </p:nvSpPr>
          <p:spPr>
            <a:xfrm>
              <a:off x="1647464" y="2078820"/>
              <a:ext cx="4072399" cy="561757"/>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sz="2800" b="1" i="1" dirty="0">
                  <a:solidFill>
                    <a:srgbClr val="86B166"/>
                  </a:solidFill>
                  <a:latin typeface="Cambria" panose="02040503050406030204" pitchFamily="18" charset="0"/>
                  <a:ea typeface="Cambria" panose="02040503050406030204" pitchFamily="18" charset="0"/>
                  <a:cs typeface="Arial" pitchFamily="34" charset="0"/>
                </a:rPr>
                <a:t>0772728007</a:t>
              </a:r>
              <a:endParaRPr kumimoji="0" lang="zh-CN" altLang="en-US" sz="2800" b="1" i="1" u="none" strike="noStrike" kern="1200" cap="none" spc="0" normalizeH="0" baseline="0" noProof="0" dirty="0">
                <a:ln>
                  <a:noFill/>
                </a:ln>
                <a:solidFill>
                  <a:srgbClr val="86B166"/>
                </a:solidFill>
                <a:effectLst/>
                <a:uLnTx/>
                <a:uFillTx/>
                <a:latin typeface="Cambria" panose="02040503050406030204" pitchFamily="18" charset="0"/>
                <a:ea typeface="微软雅黑"/>
              </a:endParaRPr>
            </a:p>
          </p:txBody>
        </p:sp>
        <p:sp>
          <p:nvSpPr>
            <p:cNvPr id="42" name="矩形 41"/>
            <p:cNvSpPr/>
            <p:nvPr/>
          </p:nvSpPr>
          <p:spPr>
            <a:xfrm>
              <a:off x="1647465" y="1679756"/>
              <a:ext cx="2241974" cy="494687"/>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2400" b="0" i="1" u="none" strike="noStrike" kern="1200" cap="none" spc="0" normalizeH="0" baseline="0" noProof="0" dirty="0">
                  <a:ln>
                    <a:noFill/>
                  </a:ln>
                  <a:solidFill>
                    <a:srgbClr val="86B166"/>
                  </a:solidFill>
                  <a:effectLst/>
                  <a:uLnTx/>
                  <a:uFillTx/>
                  <a:latin typeface="Cambria" panose="02040503050406030204" pitchFamily="18" charset="0"/>
                  <a:ea typeface="Cambria" panose="02040503050406030204" pitchFamily="18" charset="0"/>
                </a:rPr>
                <a:t>PHONE/ZALO</a:t>
              </a:r>
              <a:endParaRPr kumimoji="0" lang="zh-CN" altLang="en-US" sz="2400" b="0" i="1" u="none" strike="noStrike" kern="1200" cap="none" spc="0" normalizeH="0" baseline="0" noProof="0" dirty="0">
                <a:ln>
                  <a:noFill/>
                </a:ln>
                <a:solidFill>
                  <a:srgbClr val="86B166"/>
                </a:solidFill>
                <a:effectLst/>
                <a:uLnTx/>
                <a:uFillTx/>
                <a:latin typeface="Cambria" panose="02040503050406030204" pitchFamily="18" charset="0"/>
                <a:ea typeface="微软雅黑"/>
              </a:endParaRPr>
            </a:p>
          </p:txBody>
        </p:sp>
      </p:grpSp>
      <p:sp>
        <p:nvSpPr>
          <p:cNvPr id="29" name="文本框 28"/>
          <p:cNvSpPr txBox="1"/>
          <p:nvPr/>
        </p:nvSpPr>
        <p:spPr>
          <a:xfrm>
            <a:off x="3099659" y="96059"/>
            <a:ext cx="7792518"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sng"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CHƯƠNG </a:t>
            </a:r>
            <a:r>
              <a:rPr kumimoji="0" lang="vi-VN" altLang="zh-CN" sz="3200" b="1" i="0" u="sng" strike="noStrike" kern="1200" cap="none" spc="0" normalizeH="0" baseline="0" noProof="0">
                <a:ln>
                  <a:noFill/>
                </a:ln>
                <a:solidFill>
                  <a:schemeClr val="bg1"/>
                </a:solidFill>
                <a:effectLst/>
                <a:uLnTx/>
                <a:uFillTx/>
                <a:latin typeface="Cambria" panose="02040503050406030204" pitchFamily="18" charset="0"/>
                <a:ea typeface="Cambria" panose="02040503050406030204" pitchFamily="18" charset="0"/>
              </a:rPr>
              <a:t>TRÌNH </a:t>
            </a:r>
            <a:r>
              <a:rPr lang="en-US" altLang="zh-CN" sz="3200" b="1" u="sng">
                <a:solidFill>
                  <a:schemeClr val="bg1"/>
                </a:solidFill>
                <a:latin typeface="Cambria" panose="02040503050406030204" pitchFamily="18" charset="0"/>
                <a:ea typeface="Cambria" panose="02040503050406030204" pitchFamily="18" charset="0"/>
              </a:rPr>
              <a:t>MÔN GDTC KHỐI 9 HKII</a:t>
            </a:r>
            <a:endParaRPr lang="vi-VN" altLang="zh-CN" sz="3200" b="1" u="sng" dirty="0">
              <a:solidFill>
                <a:schemeClr val="bg1"/>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b="1" u="sng" dirty="0">
                <a:solidFill>
                  <a:schemeClr val="bg1"/>
                </a:solidFill>
                <a:latin typeface="Cambria" panose="02040503050406030204" pitchFamily="18" charset="0"/>
                <a:ea typeface="Cambria" panose="02040503050406030204" pitchFamily="18" charset="0"/>
              </a:rPr>
              <a:t>NĂM 2021-2022</a:t>
            </a:r>
            <a:endParaRPr kumimoji="0" lang="zh-CN" altLang="en-US" sz="3200" b="1" i="0" u="sng" strike="noStrike" kern="1200" cap="none" spc="0" normalizeH="0" baseline="0" noProof="0" dirty="0">
              <a:ln>
                <a:noFill/>
              </a:ln>
              <a:solidFill>
                <a:schemeClr val="bg1"/>
              </a:solidFill>
              <a:effectLst/>
              <a:uLnTx/>
              <a:uFillTx/>
              <a:latin typeface="Cambria" panose="02040503050406030204" pitchFamily="18" charset="0"/>
              <a:ea typeface="微软雅黑"/>
            </a:endParaRPr>
          </a:p>
        </p:txBody>
      </p:sp>
      <p:pic>
        <p:nvPicPr>
          <p:cNvPr id="9" name="Picture 2" descr="Có thể là hình ảnh về văn bản cho biết 'BÌNH BINH KHÁNH KHÁNH 2018 1 2 0 CẦN GIỜ TRƯỜNG THÔNG TRUNG HỌC PHO'">
            <a:extLst>
              <a:ext uri="{FF2B5EF4-FFF2-40B4-BE49-F238E27FC236}">
                <a16:creationId xmlns:a16="http://schemas.microsoft.com/office/drawing/2014/main" id="{9726CF7C-ECD2-4868-B8A8-1BE37D497C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6" y="0"/>
            <a:ext cx="1842005" cy="19397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ó thể là hình ảnh về ngoài trời và văn bản cho biết 'BÌNH KHANH'">
            <a:extLst>
              <a:ext uri="{FF2B5EF4-FFF2-40B4-BE49-F238E27FC236}">
                <a16:creationId xmlns:a16="http://schemas.microsoft.com/office/drawing/2014/main" id="{288D4F88-CCEF-42B2-B5E2-C6FF28FE64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39771"/>
            <a:ext cx="7182744" cy="4918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00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ppt_x</p:attrName>
                                        </p:attrNameLst>
                                      </p:cBhvr>
                                      <p:tavLst>
                                        <p:tav tm="0">
                                          <p:val>
                                            <p:strVal val="#ppt_x"/>
                                          </p:val>
                                        </p:tav>
                                        <p:tav tm="100000">
                                          <p:val>
                                            <p:strVal val="#ppt_x"/>
                                          </p:val>
                                        </p:tav>
                                      </p:tavLst>
                                    </p:anim>
                                    <p:anim calcmode="lin" valueType="num">
                                      <p:cBhvr>
                                        <p:cTn id="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309B77-A11B-F164-80D1-724F6CDB6153}"/>
              </a:ext>
            </a:extLst>
          </p:cNvPr>
          <p:cNvSpPr txBox="1"/>
          <p:nvPr/>
        </p:nvSpPr>
        <p:spPr>
          <a:xfrm>
            <a:off x="923364" y="592643"/>
            <a:ext cx="10345271" cy="2589235"/>
          </a:xfrm>
          <a:prstGeom prst="rect">
            <a:avLst/>
          </a:prstGeom>
          <a:noFill/>
        </p:spPr>
        <p:txBody>
          <a:bodyPr wrap="square">
            <a:spAutoFit/>
          </a:bodyPr>
          <a:lstStyle/>
          <a:p>
            <a:pPr marL="0" marR="0" indent="228600" algn="just">
              <a:spcBef>
                <a:spcPts val="600"/>
              </a:spcBef>
              <a:spcAft>
                <a:spcPts val="0"/>
              </a:spcAft>
            </a:pPr>
            <a:r>
              <a:rPr lang="vi-VN" sz="1800" b="1">
                <a:solidFill>
                  <a:srgbClr val="000000"/>
                </a:solidFill>
                <a:effectLst/>
                <a:latin typeface="Times New Roman" panose="02020603050405020304" pitchFamily="18" charset="0"/>
                <a:ea typeface="Calibri" panose="020F0502020204030204" pitchFamily="34" charset="0"/>
              </a:rPr>
              <a:t>5. </a:t>
            </a:r>
            <a:r>
              <a:rPr lang="en-US" sz="1800" b="1">
                <a:solidFill>
                  <a:srgbClr val="000000"/>
                </a:solidFill>
                <a:effectLst/>
                <a:latin typeface="Times New Roman" panose="02020603050405020304" pitchFamily="18" charset="0"/>
                <a:ea typeface="Calibri" panose="020F0502020204030204" pitchFamily="34" charset="0"/>
              </a:rPr>
              <a:t>Hoạt động </a:t>
            </a:r>
            <a:r>
              <a:rPr lang="vi-VN" sz="1800" b="1">
                <a:solidFill>
                  <a:srgbClr val="000000"/>
                </a:solidFill>
                <a:effectLst/>
                <a:latin typeface="Times New Roman" panose="02020603050405020304" pitchFamily="18" charset="0"/>
                <a:ea typeface="Calibri" panose="020F0502020204030204" pitchFamily="34" charset="0"/>
              </a:rPr>
              <a:t>5</a:t>
            </a:r>
            <a:r>
              <a:rPr lang="en-US" sz="1800" b="1">
                <a:solidFill>
                  <a:srgbClr val="000000"/>
                </a:solidFill>
                <a:effectLst/>
                <a:latin typeface="Times New Roman" panose="02020603050405020304" pitchFamily="18" charset="0"/>
                <a:ea typeface="Calibri" panose="020F0502020204030204" pitchFamily="34" charset="0"/>
              </a:rPr>
              <a:t>: Hồi tĩnh – </a:t>
            </a:r>
            <a:r>
              <a:rPr lang="vi-VN" sz="1800" b="1">
                <a:solidFill>
                  <a:srgbClr val="000000"/>
                </a:solidFill>
                <a:effectLst/>
                <a:latin typeface="Times New Roman" panose="02020603050405020304" pitchFamily="18" charset="0"/>
                <a:ea typeface="Calibri" panose="020F0502020204030204" pitchFamily="34" charset="0"/>
              </a:rPr>
              <a:t>Nhận xét tiết học, </a:t>
            </a:r>
            <a:r>
              <a:rPr lang="en-US" sz="1800" b="1">
                <a:solidFill>
                  <a:srgbClr val="000000"/>
                </a:solidFill>
                <a:effectLst/>
                <a:latin typeface="Times New Roman" panose="02020603050405020304" pitchFamily="18" charset="0"/>
                <a:ea typeface="Calibri" panose="020F0502020204030204" pitchFamily="34" charset="0"/>
              </a:rPr>
              <a:t>giao nhiệm vụ về nhà (7</a:t>
            </a:r>
            <a:r>
              <a:rPr lang="vi-VN" sz="1800" b="1">
                <a:solidFill>
                  <a:srgbClr val="000000"/>
                </a:solidFill>
                <a:effectLst/>
                <a:latin typeface="Times New Roman" panose="02020603050405020304" pitchFamily="18" charset="0"/>
                <a:ea typeface="Calibri" panose="020F0502020204030204" pitchFamily="34" charset="0"/>
              </a:rPr>
              <a:t>-</a:t>
            </a:r>
            <a:r>
              <a:rPr lang="en-US" sz="1800" b="1">
                <a:solidFill>
                  <a:srgbClr val="000000"/>
                </a:solidFill>
                <a:effectLst/>
                <a:latin typeface="Times New Roman" panose="02020603050405020304" pitchFamily="18" charset="0"/>
                <a:ea typeface="Calibri" panose="020F0502020204030204" pitchFamily="34" charset="0"/>
              </a:rPr>
              <a:t>10 phút)</a:t>
            </a:r>
            <a:endParaRPr lang="en-US" sz="1800">
              <a:solidFill>
                <a:srgbClr val="000000"/>
              </a:solidFill>
              <a:effectLst/>
              <a:latin typeface="Times New Roman" panose="02020603050405020304" pitchFamily="18" charset="0"/>
              <a:ea typeface="Calibri" panose="020F0502020204030204" pitchFamily="34" charset="0"/>
            </a:endParaRPr>
          </a:p>
          <a:p>
            <a:pPr marL="342900" marR="0" lvl="0" indent="-342900" algn="just">
              <a:lnSpc>
                <a:spcPct val="107000"/>
              </a:lnSpc>
              <a:spcBef>
                <a:spcPts val="600"/>
              </a:spcBef>
              <a:spcAft>
                <a:spcPts val="0"/>
              </a:spcAft>
              <a:buFont typeface="+mj-lt"/>
              <a:buAutoNum type="alphaLcParenR"/>
            </a:pPr>
            <a:r>
              <a:rPr lang="en-US" sz="1800">
                <a:effectLst/>
                <a:latin typeface="Times New Roman" panose="02020603050405020304" pitchFamily="18" charset="0"/>
                <a:ea typeface="Calibri" panose="020F0502020204030204" pitchFamily="34" charset="0"/>
                <a:cs typeface="Times New Roman" panose="02020603050405020304" pitchFamily="18" charset="0"/>
              </a:rPr>
              <a:t>Mục tiêu:</a:t>
            </a:r>
          </a:p>
          <a:p>
            <a:pPr marL="342900" marR="0" lvl="0" indent="-342900" algn="just">
              <a:lnSpc>
                <a:spcPct val="107000"/>
              </a:lnSpc>
              <a:spcBef>
                <a:spcPts val="600"/>
              </a:spcBef>
              <a:spcAft>
                <a:spcPts val="0"/>
              </a:spcAft>
              <a:buFont typeface="Times New Roman" panose="02020603050405020304" pitchFamily="18" charset="0"/>
              <a:buChar char="-"/>
            </a:pPr>
            <a:r>
              <a:rPr lang="vi-VN" sz="1800">
                <a:effectLst/>
                <a:latin typeface="Times New Roman" panose="02020603050405020304" pitchFamily="18" charset="0"/>
                <a:ea typeface="Calibri" panose="020F0502020204030204" pitchFamily="34" charset="0"/>
                <a:cs typeface="Times New Roman" panose="02020603050405020304" pitchFamily="18" charset="0"/>
              </a:rPr>
              <a:t>Thả lỏng, hồi tĩnh; nhận xét tiết học.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Hình thành thói quen tập luyện thể thao tại </a:t>
            </a:r>
            <a:r>
              <a:rPr lang="vi-VN" sz="1800">
                <a:effectLst/>
                <a:latin typeface="Times New Roman" panose="02020603050405020304" pitchFamily="18" charset="0"/>
                <a:ea typeface="Calibri" panose="020F0502020204030204" pitchFamily="34" charset="0"/>
                <a:cs typeface="Times New Roman" panose="02020603050405020304" pitchFamily="18" charset="0"/>
              </a:rPr>
              <a:t>nhà, tập luyện thường xuyên</a:t>
            </a:r>
            <a:r>
              <a:rPr lang="en-US" sz="1800">
                <a:effectLst/>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gn="just">
              <a:lnSpc>
                <a:spcPct val="107000"/>
              </a:lnSpc>
              <a:spcBef>
                <a:spcPts val="600"/>
              </a:spcBef>
              <a:spcAft>
                <a:spcPts val="0"/>
              </a:spcAft>
              <a:buFont typeface="+mj-lt"/>
              <a:buAutoNum type="alphaLcParenR"/>
            </a:pPr>
            <a:r>
              <a:rPr lang="vi-VN" sz="1800">
                <a:effectLst/>
                <a:latin typeface="Times New Roman" panose="02020603050405020304" pitchFamily="18" charset="0"/>
                <a:ea typeface="Calibri" panose="020F0502020204030204" pitchFamily="34" charset="0"/>
                <a:cs typeface="Times New Roman" panose="02020603050405020304" pitchFamily="18" charset="0"/>
              </a:rPr>
              <a:t>Nội dung: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Times New Roman" panose="02020603050405020304" pitchFamily="18" charset="0"/>
              <a:buChar char="-"/>
            </a:pPr>
            <a:r>
              <a:rPr lang="vi-VN" sz="1800">
                <a:effectLst/>
                <a:latin typeface="Times New Roman" panose="02020603050405020304" pitchFamily="18" charset="0"/>
                <a:ea typeface="Calibri" panose="020F0502020204030204" pitchFamily="34" charset="0"/>
                <a:cs typeface="Times New Roman" panose="02020603050405020304" pitchFamily="18" charset="0"/>
              </a:rPr>
              <a:t>Thực hiện các động tác thả lỏng, hồi tĩnh do GV hướng dẫn.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Times New Roman" panose="02020603050405020304" pitchFamily="18" charset="0"/>
              <a:buChar char="-"/>
            </a:pPr>
            <a:r>
              <a:rPr lang="vi-VN" sz="1800">
                <a:effectLst/>
                <a:latin typeface="Times New Roman" panose="02020603050405020304" pitchFamily="18" charset="0"/>
                <a:ea typeface="Calibri" panose="020F0502020204030204" pitchFamily="34" charset="0"/>
                <a:cs typeface="Times New Roman" panose="02020603050405020304" pitchFamily="18" charset="0"/>
              </a:rPr>
              <a:t>Nhận xét, đánh giá tiết học.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1538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rotWithShape="1">
          <a:blip r:embed="rId2" cstate="hqprint">
            <a:extLst>
              <a:ext uri="{28A0092B-C50C-407E-A947-70E740481C1C}">
                <a14:useLocalDpi xmlns:a14="http://schemas.microsoft.com/office/drawing/2010/main"/>
              </a:ext>
            </a:extLst>
          </a:blip>
          <a:srcRect r="5290"/>
          <a:stretch/>
        </p:blipFill>
        <p:spPr>
          <a:xfrm>
            <a:off x="11444658" y="3429000"/>
            <a:ext cx="747342" cy="3447440"/>
          </a:xfrm>
          <a:prstGeom prst="rect">
            <a:avLst/>
          </a:prstGeom>
        </p:spPr>
      </p:pic>
      <p:sp>
        <p:nvSpPr>
          <p:cNvPr id="8" name="TextBox 7">
            <a:extLst>
              <a:ext uri="{FF2B5EF4-FFF2-40B4-BE49-F238E27FC236}">
                <a16:creationId xmlns:a16="http://schemas.microsoft.com/office/drawing/2014/main" id="{489C7985-A7DB-D3FB-A331-F7E8B41DE705}"/>
              </a:ext>
            </a:extLst>
          </p:cNvPr>
          <p:cNvSpPr txBox="1"/>
          <p:nvPr/>
        </p:nvSpPr>
        <p:spPr>
          <a:xfrm>
            <a:off x="905435" y="862853"/>
            <a:ext cx="10246659" cy="4617611"/>
          </a:xfrm>
          <a:prstGeom prst="rect">
            <a:avLst/>
          </a:prstGeom>
          <a:noFill/>
        </p:spPr>
        <p:txBody>
          <a:bodyPr wrap="square">
            <a:spAutoFit/>
          </a:bodyPr>
          <a:lstStyle/>
          <a:p>
            <a:pPr marL="342900" marR="0" lvl="0" indent="-342900" algn="just">
              <a:lnSpc>
                <a:spcPct val="107000"/>
              </a:lnSpc>
              <a:spcBef>
                <a:spcPts val="600"/>
              </a:spcBef>
              <a:spcAft>
                <a:spcPts val="0"/>
              </a:spcAft>
              <a:buFont typeface="+mj-lt"/>
              <a:buAutoNum type="alphaLcParenR"/>
            </a:pPr>
            <a:r>
              <a:rPr lang="vi-VN" sz="1800">
                <a:effectLst/>
                <a:latin typeface="Times New Roman" panose="02020603050405020304" pitchFamily="18" charset="0"/>
                <a:ea typeface="Calibri" panose="020F0502020204030204" pitchFamily="34" charset="0"/>
                <a:cs typeface="Times New Roman" panose="02020603050405020304" pitchFamily="18" charset="0"/>
              </a:rPr>
              <a:t>Sản phẩm: 100% học sinh thực hiện tốt thả lỏng hồi tĩnh.</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mj-lt"/>
              <a:buAutoNum type="alphaLcParenR"/>
            </a:pPr>
            <a:r>
              <a:rPr lang="en-US" sz="1800">
                <a:effectLst/>
                <a:latin typeface="Times New Roman" panose="02020603050405020304" pitchFamily="18" charset="0"/>
                <a:ea typeface="Calibri" panose="020F0502020204030204" pitchFamily="34" charset="0"/>
                <a:cs typeface="Times New Roman" panose="02020603050405020304" pitchFamily="18" charset="0"/>
              </a:rPr>
              <a:t>Tổ chức hoạt </a:t>
            </a:r>
            <a:r>
              <a:rPr lang="vi-VN" sz="1800">
                <a:effectLst/>
                <a:latin typeface="Times New Roman" panose="02020603050405020304" pitchFamily="18" charset="0"/>
                <a:ea typeface="Calibri" panose="020F0502020204030204" pitchFamily="34" charset="0"/>
                <a:cs typeface="Times New Roman" panose="02020603050405020304" pitchFamily="18" charset="0"/>
              </a:rPr>
              <a:t>động: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Chuyển giao nhiệm vụ học tập: GV sử dụng phương pháp lời </a:t>
            </a:r>
            <a:r>
              <a:rPr lang="vi-VN" sz="1800">
                <a:effectLst/>
                <a:latin typeface="Times New Roman" panose="02020603050405020304" pitchFamily="18" charset="0"/>
                <a:ea typeface="Calibri" panose="020F0502020204030204" pitchFamily="34" charset="0"/>
                <a:cs typeface="Times New Roman" panose="02020603050405020304" pitchFamily="18" charset="0"/>
              </a:rPr>
              <a:t>nói,</a:t>
            </a:r>
            <a:r>
              <a:rPr lang="en-US" sz="1800">
                <a:effectLst/>
                <a:latin typeface="Times New Roman" panose="02020603050405020304" pitchFamily="18" charset="0"/>
                <a:ea typeface="Calibri" panose="020F0502020204030204" pitchFamily="34" charset="0"/>
                <a:cs typeface="Times New Roman" panose="02020603050405020304" pitchFamily="18" charset="0"/>
              </a:rPr>
              <a:t> đặt câu hỏi</a:t>
            </a:r>
            <a:r>
              <a:rPr lang="vi-VN" sz="1800">
                <a:effectLst/>
                <a:latin typeface="Times New Roman" panose="02020603050405020304" pitchFamily="18" charset="0"/>
                <a:ea typeface="Calibri" panose="020F0502020204030204" pitchFamily="34" charset="0"/>
                <a:cs typeface="Times New Roman" panose="02020603050405020304" pitchFamily="18" charset="0"/>
              </a:rPr>
              <a:t> nhằm</a:t>
            </a:r>
            <a:r>
              <a:rPr lang="en-US" sz="1800">
                <a:effectLst/>
                <a:latin typeface="Times New Roman" panose="02020603050405020304" pitchFamily="18" charset="0"/>
                <a:ea typeface="Calibri" panose="020F0502020204030204" pitchFamily="34" charset="0"/>
                <a:cs typeface="Times New Roman" panose="02020603050405020304" pitchFamily="18" charset="0"/>
              </a:rPr>
              <a:t> kiểm tra mức độ hình thành kiến thức mới của học sinh (1-2 HS)</a:t>
            </a:r>
            <a:r>
              <a:rPr lang="vi-VN" sz="1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Thực hiện nhiệm vụ </a:t>
            </a:r>
            <a:r>
              <a:rPr lang="vi-VN" sz="1800">
                <a:effectLst/>
                <a:latin typeface="Times New Roman" panose="02020603050405020304" pitchFamily="18" charset="0"/>
                <a:ea typeface="Calibri" panose="020F0502020204030204" pitchFamily="34" charset="0"/>
                <a:cs typeface="Times New Roman" panose="02020603050405020304" pitchFamily="18" charset="0"/>
              </a:rPr>
              <a:t>học tập:</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HS thực hiện các động tác thả lỏng, hồi </a:t>
            </a:r>
            <a:r>
              <a:rPr lang="vi-VN" sz="1800">
                <a:effectLst/>
                <a:latin typeface="Times New Roman" panose="02020603050405020304" pitchFamily="18" charset="0"/>
                <a:ea typeface="Calibri" panose="020F0502020204030204" pitchFamily="34" charset="0"/>
                <a:cs typeface="Times New Roman" panose="02020603050405020304" pitchFamily="18" charset="0"/>
              </a:rPr>
              <a:t>tĩnh</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a:effectLst/>
                <a:latin typeface="Times New Roman" panose="02020603050405020304" pitchFamily="18" charset="0"/>
                <a:ea typeface="Calibri" panose="020F0502020204030204" pitchFamily="34" charset="0"/>
                <a:cs typeface="Times New Roman" panose="02020603050405020304" pitchFamily="18" charset="0"/>
              </a:rPr>
              <a:t>duỗi, thả lỏng tay chân, hít thở sâu.</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GV sử dụng phương pháp lời nói</a:t>
            </a:r>
            <a:r>
              <a:rPr lang="vi-VN" sz="1800">
                <a:effectLst/>
                <a:latin typeface="Times New Roman" panose="02020603050405020304" pitchFamily="18" charset="0"/>
                <a:ea typeface="Calibri" panose="020F0502020204030204" pitchFamily="34" charset="0"/>
                <a:cs typeface="Times New Roman" panose="02020603050405020304" pitchFamily="18" charset="0"/>
              </a:rPr>
              <a:t> để nhận xét, đánh giá tiết học, khả năng tiếp thu lượng vận động, thực hành; ý kiến của HS.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HS tiếp nhận bài tập của giáo viên. Tự tập tại nhà</a:t>
            </a:r>
            <a:r>
              <a:rPr lang="vi-VN" sz="1800">
                <a:effectLst/>
                <a:latin typeface="Times New Roman" panose="02020603050405020304" pitchFamily="18" charset="0"/>
                <a:ea typeface="Calibri" panose="020F0502020204030204" pitchFamily="34" charset="0"/>
                <a:cs typeface="Times New Roman" panose="02020603050405020304" pitchFamily="18" charset="0"/>
              </a:rPr>
              <a:t> và c</a:t>
            </a:r>
            <a:r>
              <a:rPr lang="en-US" sz="1800">
                <a:effectLst/>
                <a:latin typeface="Times New Roman" panose="02020603050405020304" pitchFamily="18" charset="0"/>
                <a:ea typeface="Calibri" panose="020F0502020204030204" pitchFamily="34" charset="0"/>
                <a:cs typeface="Times New Roman" panose="02020603050405020304" pitchFamily="18" charset="0"/>
              </a:rPr>
              <a:t>ác tình huống vận </a:t>
            </a:r>
            <a:r>
              <a:rPr lang="vi-VN" sz="1800">
                <a:effectLst/>
                <a:latin typeface="Times New Roman" panose="02020603050405020304" pitchFamily="18" charset="0"/>
                <a:ea typeface="Calibri" panose="020F0502020204030204" pitchFamily="34" charset="0"/>
                <a:cs typeface="Times New Roman" panose="02020603050405020304" pitchFamily="18" charset="0"/>
              </a:rPr>
              <a:t>dụng, lưu ý nội dung tiết sau.</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Symbol" panose="05050102010706020507" pitchFamily="18" charset="2"/>
              <a:buChar char=""/>
            </a:pPr>
            <a:r>
              <a:rPr lang="vi-VN" sz="1800">
                <a:effectLst/>
                <a:latin typeface="Times New Roman" panose="02020603050405020304" pitchFamily="18" charset="0"/>
                <a:ea typeface="Calibri" panose="020F0502020204030204" pitchFamily="34" charset="0"/>
                <a:cs typeface="Times New Roman" panose="02020603050405020304" pitchFamily="18" charset="0"/>
              </a:rPr>
              <a:t>Kiểm tra tình hình sức khỏe HS sau buổi tập (lưu ý các biện pháp phòng chống Covid-19, quy tắc 5k).</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Symbol" panose="05050102010706020507" pitchFamily="18" charset="2"/>
              <a:buChar char=""/>
            </a:pPr>
            <a:r>
              <a:rPr lang="vi-VN" sz="1800">
                <a:effectLst/>
                <a:latin typeface="Times New Roman" panose="02020603050405020304" pitchFamily="18" charset="0"/>
                <a:ea typeface="Calibri" panose="020F0502020204030204" pitchFamily="34" charset="0"/>
                <a:cs typeface="Times New Roman" panose="02020603050405020304" pitchFamily="18" charset="0"/>
              </a:rPr>
              <a:t>Trao quà trò chơi vận động</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a:effectLst/>
                <a:latin typeface="Times New Roman" panose="02020603050405020304" pitchFamily="18" charset="0"/>
                <a:ea typeface="Calibri" panose="020F0502020204030204" pitchFamily="34" charset="0"/>
                <a:cs typeface="Times New Roman" panose="02020603050405020304" pitchFamily="18" charset="0"/>
              </a:rPr>
              <a:t>thông điệp tiết học “Tập luyện TDTT thường xuyên”.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Symbol" panose="05050102010706020507" pitchFamily="18" charset="2"/>
              <a:buChar char=""/>
            </a:pPr>
            <a:r>
              <a:rPr lang="vi-VN" sz="1800">
                <a:effectLst/>
                <a:latin typeface="Times New Roman" panose="02020603050405020304" pitchFamily="18" charset="0"/>
                <a:ea typeface="Calibri" panose="020F0502020204030204" pitchFamily="34" charset="0"/>
                <a:cs typeface="Times New Roman" panose="02020603050405020304" pitchFamily="18" charset="0"/>
              </a:rPr>
              <a:t>Nghi thức xuống lớp.</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Phương án đánh </a:t>
            </a:r>
            <a:r>
              <a:rPr lang="vi-VN" sz="1800">
                <a:effectLst/>
                <a:latin typeface="Times New Roman" panose="02020603050405020304" pitchFamily="18" charset="0"/>
                <a:ea typeface="Calibri" panose="020F0502020204030204" pitchFamily="34" charset="0"/>
                <a:cs typeface="Times New Roman" panose="02020603050405020304" pitchFamily="18" charset="0"/>
              </a:rPr>
              <a:t>giá: Mức độ tiếp thu kiến thức, lượng vận động, sức khỏe của học sinh.</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1525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9465676-F15D-490C-B803-43FB75506F17}"/>
              </a:ext>
            </a:extLst>
          </p:cNvPr>
          <p:cNvSpPr/>
          <p:nvPr/>
        </p:nvSpPr>
        <p:spPr>
          <a:xfrm>
            <a:off x="6713984" y="0"/>
            <a:ext cx="5510125" cy="6857999"/>
          </a:xfrm>
          <a:prstGeom prst="rect">
            <a:avLst/>
          </a:prstGeom>
          <a:solidFill>
            <a:srgbClr val="FFFF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组合 54"/>
          <p:cNvGrpSpPr/>
          <p:nvPr/>
        </p:nvGrpSpPr>
        <p:grpSpPr>
          <a:xfrm>
            <a:off x="6916538" y="242158"/>
            <a:ext cx="5603270" cy="1281527"/>
            <a:chOff x="3320581" y="199253"/>
            <a:chExt cx="5603270" cy="1281527"/>
          </a:xfrm>
        </p:grpSpPr>
        <p:sp>
          <p:nvSpPr>
            <p:cNvPr id="56" name="文本框 55"/>
            <p:cNvSpPr txBox="1"/>
            <p:nvPr/>
          </p:nvSpPr>
          <p:spPr>
            <a:xfrm>
              <a:off x="3484437" y="199253"/>
              <a:ext cx="4517583"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4400" b="1" dirty="0">
                  <a:solidFill>
                    <a:srgbClr val="002060"/>
                  </a:solidFill>
                  <a:latin typeface="Cambria" panose="02040503050406030204" pitchFamily="18" charset="0"/>
                  <a:ea typeface="Cambria" panose="02040503050406030204" pitchFamily="18" charset="0"/>
                </a:rPr>
                <a:t>NỘI QUI</a:t>
              </a:r>
              <a:r>
                <a:rPr lang="en-US" altLang="zh-CN" sz="4400" b="1" dirty="0">
                  <a:solidFill>
                    <a:srgbClr val="002060"/>
                  </a:solidFill>
                  <a:latin typeface="Cambria" panose="02040503050406030204" pitchFamily="18" charset="0"/>
                  <a:ea typeface="Cambria" panose="02040503050406030204" pitchFamily="18" charset="0"/>
                </a:rPr>
                <a:t> BỘ MÔN</a:t>
              </a:r>
              <a:endParaRPr kumimoji="0" lang="zh-CN" altLang="en-US" sz="4400" b="1" i="0" u="none" strike="noStrike" kern="1200" cap="none" spc="0" normalizeH="0" baseline="0" noProof="0" dirty="0">
                <a:ln>
                  <a:noFill/>
                </a:ln>
                <a:solidFill>
                  <a:srgbClr val="002060"/>
                </a:solidFill>
                <a:effectLst/>
                <a:uLnTx/>
                <a:uFillTx/>
                <a:latin typeface="Cambria" panose="02040503050406030204" pitchFamily="18" charset="0"/>
                <a:ea typeface="微软雅黑"/>
              </a:endParaRPr>
            </a:p>
          </p:txBody>
        </p:sp>
        <p:sp>
          <p:nvSpPr>
            <p:cNvPr id="57" name="文本框 56"/>
            <p:cNvSpPr txBox="1"/>
            <p:nvPr/>
          </p:nvSpPr>
          <p:spPr>
            <a:xfrm>
              <a:off x="3320581" y="1203973"/>
              <a:ext cx="5603270" cy="2768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100" b="0" i="0" u="none" strike="noStrike" kern="1200" cap="none" spc="0" normalizeH="0" baseline="0" noProof="0" dirty="0">
                <a:ln>
                  <a:noFill/>
                </a:ln>
                <a:solidFill>
                  <a:srgbClr val="002060"/>
                </a:solidFill>
                <a:effectLst/>
                <a:uLnTx/>
                <a:uFillTx/>
                <a:latin typeface="Cambria" panose="02040503050406030204" pitchFamily="18" charset="0"/>
                <a:ea typeface="微软雅黑"/>
              </a:endParaRPr>
            </a:p>
          </p:txBody>
        </p:sp>
      </p:grpSp>
      <p:sp>
        <p:nvSpPr>
          <p:cNvPr id="73" name="Rectangle 72">
            <a:extLst>
              <a:ext uri="{FF2B5EF4-FFF2-40B4-BE49-F238E27FC236}">
                <a16:creationId xmlns:a16="http://schemas.microsoft.com/office/drawing/2014/main" id="{1D180A31-0ED2-4D6B-9C29-7F4574E7BF92}"/>
              </a:ext>
            </a:extLst>
          </p:cNvPr>
          <p:cNvSpPr/>
          <p:nvPr/>
        </p:nvSpPr>
        <p:spPr>
          <a:xfrm>
            <a:off x="7296186" y="1001188"/>
            <a:ext cx="3975419" cy="114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78E463D-0249-4ABE-A788-62C7431D41E9}"/>
              </a:ext>
            </a:extLst>
          </p:cNvPr>
          <p:cNvSpPr/>
          <p:nvPr/>
        </p:nvSpPr>
        <p:spPr>
          <a:xfrm rot="16200000">
            <a:off x="-2286339" y="3407762"/>
            <a:ext cx="4906293" cy="931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pic>
        <p:nvPicPr>
          <p:cNvPr id="4108" name="Picture 12" descr="Huyền thoại Usain Bolt thất vọng về các nam VĐV điền kinh Jamaica tại  Olympic Tokyo">
            <a:extLst>
              <a:ext uri="{FF2B5EF4-FFF2-40B4-BE49-F238E27FC236}">
                <a16:creationId xmlns:a16="http://schemas.microsoft.com/office/drawing/2014/main" id="{65E675AB-577B-4261-9674-86D950532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2165" y="1436897"/>
            <a:ext cx="4359510" cy="51789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6FFB9C0-B82D-ED9B-D02E-C5D3388918A6}"/>
              </a:ext>
            </a:extLst>
          </p:cNvPr>
          <p:cNvSpPr txBox="1"/>
          <p:nvPr/>
        </p:nvSpPr>
        <p:spPr>
          <a:xfrm>
            <a:off x="452138" y="328901"/>
            <a:ext cx="6261846" cy="2215991"/>
          </a:xfrm>
          <a:prstGeom prst="rect">
            <a:avLst/>
          </a:prstGeom>
          <a:noFill/>
        </p:spPr>
        <p:txBody>
          <a:bodyPr wrap="square">
            <a:spAutoFit/>
          </a:bodyPr>
          <a:lstStyle/>
          <a:p>
            <a:pPr marL="0" marR="0" algn="ctr">
              <a:spcBef>
                <a:spcPts val="600"/>
              </a:spcBef>
              <a:spcAft>
                <a:spcPts val="600"/>
              </a:spcAft>
            </a:pPr>
            <a:r>
              <a:rPr lang="vi-VN" sz="1800" b="1">
                <a:solidFill>
                  <a:srgbClr val="000000"/>
                </a:solidFill>
                <a:effectLst/>
                <a:latin typeface="Times New Roman" panose="02020603050405020304" pitchFamily="18" charset="0"/>
                <a:ea typeface="Calibri" panose="020F0502020204030204" pitchFamily="34" charset="0"/>
              </a:rPr>
              <a:t>TÊN BÀI DẠY: NHẢY CAO </a:t>
            </a:r>
            <a:r>
              <a:rPr lang="en-US" sz="1800" b="1">
                <a:solidFill>
                  <a:srgbClr val="000000"/>
                </a:solidFill>
                <a:effectLst/>
                <a:latin typeface="Times New Roman" panose="02020603050405020304" pitchFamily="18" charset="0"/>
                <a:ea typeface="Calibri" panose="020F0502020204030204" pitchFamily="34" charset="0"/>
              </a:rPr>
              <a:t>(Kiểu nằm nghiêng) </a:t>
            </a:r>
            <a:r>
              <a:rPr lang="vi-VN" sz="1800" b="1">
                <a:solidFill>
                  <a:srgbClr val="000000"/>
                </a:solidFill>
                <a:effectLst/>
                <a:latin typeface="Times New Roman" panose="02020603050405020304" pitchFamily="18" charset="0"/>
                <a:ea typeface="Calibri" panose="020F0502020204030204" pitchFamily="34" charset="0"/>
              </a:rPr>
              <a:t>– </a:t>
            </a:r>
            <a:r>
              <a:rPr lang="en-US" sz="1800" b="1">
                <a:solidFill>
                  <a:srgbClr val="000000"/>
                </a:solidFill>
                <a:effectLst/>
                <a:latin typeface="Times New Roman" panose="02020603050405020304" pitchFamily="18" charset="0"/>
                <a:ea typeface="Calibri" panose="020F0502020204030204" pitchFamily="34" charset="0"/>
              </a:rPr>
              <a:t>CHẠY BỀN (500m- 800m)</a:t>
            </a:r>
            <a:endParaRPr lang="en-US" sz="1800">
              <a:solidFill>
                <a:srgbClr val="000000"/>
              </a:solidFill>
              <a:effectLst/>
              <a:latin typeface="Times New Roman" panose="02020603050405020304" pitchFamily="18" charset="0"/>
              <a:ea typeface="Calibri" panose="020F0502020204030204" pitchFamily="34" charset="0"/>
            </a:endParaRPr>
          </a:p>
          <a:p>
            <a:pPr marL="0" marR="0" algn="ctr">
              <a:spcBef>
                <a:spcPts val="600"/>
              </a:spcBef>
              <a:spcAft>
                <a:spcPts val="600"/>
              </a:spcAft>
            </a:pPr>
            <a:r>
              <a:rPr lang="vi-VN" sz="1800">
                <a:solidFill>
                  <a:srgbClr val="000000"/>
                </a:solidFill>
                <a:effectLst/>
                <a:latin typeface="Times New Roman" panose="02020603050405020304" pitchFamily="18" charset="0"/>
                <a:ea typeface="Calibri" panose="020F0502020204030204" pitchFamily="34" charset="0"/>
              </a:rPr>
              <a:t>Môn học/Hoạt động giáo dục: </a:t>
            </a:r>
            <a:r>
              <a:rPr lang="en-US" sz="1800">
                <a:solidFill>
                  <a:srgbClr val="000000"/>
                </a:solidFill>
                <a:effectLst/>
                <a:latin typeface="Times New Roman" panose="02020603050405020304" pitchFamily="18" charset="0"/>
                <a:ea typeface="Calibri" panose="020F0502020204030204" pitchFamily="34" charset="0"/>
              </a:rPr>
              <a:t>Giáo dục thể chất </a:t>
            </a:r>
            <a:r>
              <a:rPr lang="vi-VN" sz="1800">
                <a:solidFill>
                  <a:srgbClr val="000000"/>
                </a:solidFill>
                <a:effectLst/>
                <a:latin typeface="Times New Roman" panose="02020603050405020304" pitchFamily="18" charset="0"/>
                <a:ea typeface="Calibri" panose="020F0502020204030204" pitchFamily="34" charset="0"/>
              </a:rPr>
              <a:t>lớp: </a:t>
            </a:r>
            <a:r>
              <a:rPr lang="en-US" sz="1800">
                <a:solidFill>
                  <a:srgbClr val="000000"/>
                </a:solidFill>
                <a:effectLst/>
                <a:latin typeface="Times New Roman" panose="02020603050405020304" pitchFamily="18" charset="0"/>
                <a:ea typeface="Calibri" panose="020F0502020204030204" pitchFamily="34" charset="0"/>
              </a:rPr>
              <a:t>9 HK II Năm 2021-2022</a:t>
            </a:r>
          </a:p>
          <a:p>
            <a:pPr marL="0" marR="0" algn="ctr">
              <a:spcBef>
                <a:spcPts val="600"/>
              </a:spcBef>
              <a:spcAft>
                <a:spcPts val="600"/>
              </a:spcAft>
            </a:pPr>
            <a:r>
              <a:rPr lang="en-US" sz="1800">
                <a:solidFill>
                  <a:srgbClr val="000000"/>
                </a:solidFill>
                <a:effectLst/>
                <a:latin typeface="Times New Roman" panose="02020603050405020304" pitchFamily="18" charset="0"/>
                <a:ea typeface="Calibri" panose="020F0502020204030204" pitchFamily="34" charset="0"/>
              </a:rPr>
              <a:t>Thời gian thực hiện: tiết 1,2</a:t>
            </a:r>
          </a:p>
          <a:p>
            <a:pPr marL="0" marR="0" algn="ctr">
              <a:spcBef>
                <a:spcPts val="600"/>
              </a:spcBef>
              <a:spcAft>
                <a:spcPts val="600"/>
              </a:spcAft>
            </a:pPr>
            <a:r>
              <a:rPr lang="en-US" sz="1800">
                <a:solidFill>
                  <a:srgbClr val="000000"/>
                </a:solidFill>
                <a:effectLst/>
                <a:latin typeface="Times New Roman" panose="02020603050405020304" pitchFamily="18" charset="0"/>
                <a:ea typeface="Calibri" panose="020F0502020204030204" pitchFamily="34" charset="0"/>
              </a:rPr>
              <a:t>------</a:t>
            </a:r>
          </a:p>
        </p:txBody>
      </p:sp>
      <p:sp>
        <p:nvSpPr>
          <p:cNvPr id="7" name="TextBox 6">
            <a:extLst>
              <a:ext uri="{FF2B5EF4-FFF2-40B4-BE49-F238E27FC236}">
                <a16:creationId xmlns:a16="http://schemas.microsoft.com/office/drawing/2014/main" id="{CFCE769A-0F86-CF0B-5225-DAF6EA53990B}"/>
              </a:ext>
            </a:extLst>
          </p:cNvPr>
          <p:cNvSpPr txBox="1"/>
          <p:nvPr/>
        </p:nvSpPr>
        <p:spPr>
          <a:xfrm>
            <a:off x="483092" y="3170328"/>
            <a:ext cx="6261846" cy="1862048"/>
          </a:xfrm>
          <a:prstGeom prst="rect">
            <a:avLst/>
          </a:prstGeom>
          <a:noFill/>
        </p:spPr>
        <p:txBody>
          <a:bodyPr wrap="square">
            <a:spAutoFit/>
          </a:bodyPr>
          <a:lstStyle/>
          <a:p>
            <a:pPr marL="0" marR="0" indent="342900" algn="just">
              <a:spcBef>
                <a:spcPts val="600"/>
              </a:spcBef>
              <a:spcAft>
                <a:spcPts val="600"/>
              </a:spcAft>
            </a:pPr>
            <a:r>
              <a:rPr lang="vi-VN" sz="1800" b="1">
                <a:solidFill>
                  <a:srgbClr val="000000"/>
                </a:solidFill>
                <a:effectLst/>
                <a:latin typeface="Times New Roman" panose="02020603050405020304" pitchFamily="18" charset="0"/>
                <a:ea typeface="Calibri" panose="020F0502020204030204" pitchFamily="34" charset="0"/>
              </a:rPr>
              <a:t>I. Mục </a:t>
            </a:r>
            <a:r>
              <a:rPr lang="en-US" sz="1800" b="1">
                <a:solidFill>
                  <a:srgbClr val="000000"/>
                </a:solidFill>
                <a:effectLst/>
                <a:latin typeface="Times New Roman" panose="02020603050405020304" pitchFamily="18" charset="0"/>
                <a:ea typeface="Calibri" panose="020F0502020204030204" pitchFamily="34" charset="0"/>
              </a:rPr>
              <a:t>tiêu</a:t>
            </a:r>
            <a:endParaRPr lang="en-US" sz="1800">
              <a:solidFill>
                <a:srgbClr val="000000"/>
              </a:solidFill>
              <a:effectLst/>
              <a:latin typeface="Times New Roman" panose="02020603050405020304" pitchFamily="18" charset="0"/>
              <a:ea typeface="Calibri" panose="020F0502020204030204" pitchFamily="34" charset="0"/>
            </a:endParaRPr>
          </a:p>
          <a:p>
            <a:pPr marL="0" marR="0" indent="342900" algn="just">
              <a:spcBef>
                <a:spcPts val="600"/>
              </a:spcBef>
              <a:spcAft>
                <a:spcPts val="600"/>
              </a:spcAft>
            </a:pPr>
            <a:r>
              <a:rPr lang="en-US" sz="1800" b="1">
                <a:solidFill>
                  <a:srgbClr val="000000"/>
                </a:solidFill>
                <a:effectLst/>
                <a:latin typeface="Times New Roman" panose="02020603050405020304" pitchFamily="18" charset="0"/>
                <a:ea typeface="Calibri" panose="020F0502020204030204" pitchFamily="34" charset="0"/>
              </a:rPr>
              <a:t>1. Về kiến thức</a:t>
            </a:r>
            <a:r>
              <a:rPr lang="vi-VN" sz="1800" b="1">
                <a:solidFill>
                  <a:srgbClr val="000000"/>
                </a:solidFill>
                <a:effectLst/>
                <a:latin typeface="Times New Roman" panose="02020603050405020304" pitchFamily="18" charset="0"/>
                <a:ea typeface="Calibri" panose="020F0502020204030204" pitchFamily="34" charset="0"/>
              </a:rPr>
              <a:t>: </a:t>
            </a:r>
            <a:endParaRPr lang="en-US" sz="1800">
              <a:solidFill>
                <a:srgbClr val="000000"/>
              </a:solidFill>
              <a:effectLst/>
              <a:latin typeface="Times New Roman" panose="02020603050405020304" pitchFamily="18" charset="0"/>
              <a:ea typeface="Calibri" panose="020F0502020204030204" pitchFamily="34" charset="0"/>
            </a:endParaRPr>
          </a:p>
          <a:p>
            <a:pPr marL="0" marR="0" indent="342900" algn="just">
              <a:spcBef>
                <a:spcPts val="600"/>
              </a:spcBef>
              <a:spcAft>
                <a:spcPts val="0"/>
              </a:spcAft>
            </a:pPr>
            <a:r>
              <a:rPr lang="pt-BR" sz="1800">
                <a:solidFill>
                  <a:srgbClr val="000000"/>
                </a:solidFill>
                <a:effectLst/>
                <a:latin typeface="Times New Roman" panose="02020603050405020304" pitchFamily="18" charset="0"/>
                <a:ea typeface="Calibri" panose="020F0502020204030204" pitchFamily="34" charset="0"/>
              </a:rPr>
              <a:t>- Nhảy </a:t>
            </a:r>
            <a:r>
              <a:rPr lang="vi-VN" sz="1800">
                <a:solidFill>
                  <a:srgbClr val="000000"/>
                </a:solidFill>
                <a:effectLst/>
                <a:latin typeface="Times New Roman" panose="02020603050405020304" pitchFamily="18" charset="0"/>
                <a:ea typeface="Calibri" panose="020F0502020204030204" pitchFamily="34" charset="0"/>
              </a:rPr>
              <a:t>cao</a:t>
            </a:r>
            <a:r>
              <a:rPr lang="pt-BR" sz="1800">
                <a:solidFill>
                  <a:srgbClr val="000000"/>
                </a:solidFill>
                <a:effectLst/>
                <a:latin typeface="Times New Roman" panose="02020603050405020304" pitchFamily="18" charset="0"/>
                <a:ea typeface="Calibri" panose="020F0502020204030204" pitchFamily="34" charset="0"/>
              </a:rPr>
              <a:t>: </a:t>
            </a:r>
            <a:r>
              <a:rPr lang="vi-VN" sz="1800">
                <a:solidFill>
                  <a:srgbClr val="000000"/>
                </a:solidFill>
                <a:effectLst/>
                <a:latin typeface="Times New Roman" panose="02020603050405020304" pitchFamily="18" charset="0"/>
                <a:ea typeface="Calibri" panose="020F0502020204030204" pitchFamily="34" charset="0"/>
              </a:rPr>
              <a:t>Ô</a:t>
            </a:r>
            <a:r>
              <a:rPr lang="pt-BR" sz="1800">
                <a:solidFill>
                  <a:srgbClr val="000000"/>
                </a:solidFill>
                <a:effectLst/>
                <a:latin typeface="Times New Roman" panose="02020603050405020304" pitchFamily="18" charset="0"/>
                <a:ea typeface="Calibri" panose="020F0502020204030204" pitchFamily="34" charset="0"/>
              </a:rPr>
              <a:t>n các động tác bổ trợ </a:t>
            </a:r>
            <a:r>
              <a:rPr lang="vi-VN" sz="1800">
                <a:solidFill>
                  <a:srgbClr val="000000"/>
                </a:solidFill>
                <a:effectLst/>
                <a:latin typeface="Times New Roman" panose="02020603050405020304" pitchFamily="18" charset="0"/>
                <a:ea typeface="Calibri" panose="020F0502020204030204" pitchFamily="34" charset="0"/>
              </a:rPr>
              <a:t>đá lăng</a:t>
            </a:r>
            <a:r>
              <a:rPr lang="en-US" sz="1800">
                <a:solidFill>
                  <a:srgbClr val="000000"/>
                </a:solidFill>
                <a:effectLst/>
                <a:latin typeface="Times New Roman" panose="02020603050405020304" pitchFamily="18" charset="0"/>
                <a:ea typeface="Calibri" panose="020F0502020204030204" pitchFamily="34" charset="0"/>
              </a:rPr>
              <a:t>, xoay mũi chân</a:t>
            </a:r>
            <a:r>
              <a:rPr lang="vi-VN" sz="1800">
                <a:solidFill>
                  <a:srgbClr val="000000"/>
                </a:solidFill>
                <a:effectLst/>
                <a:latin typeface="Times New Roman" panose="02020603050405020304" pitchFamily="18" charset="0"/>
                <a:ea typeface="Calibri" panose="020F0502020204030204" pitchFamily="34" charset="0"/>
              </a:rPr>
              <a:t>.</a:t>
            </a:r>
            <a:endParaRPr lang="en-US" sz="1800">
              <a:solidFill>
                <a:srgbClr val="000000"/>
              </a:solidFill>
              <a:effectLst/>
              <a:latin typeface="Times New Roman" panose="02020603050405020304" pitchFamily="18" charset="0"/>
              <a:ea typeface="Calibri" panose="020F0502020204030204" pitchFamily="34" charset="0"/>
            </a:endParaRPr>
          </a:p>
          <a:p>
            <a:pPr marL="0" marR="0" indent="342900" algn="just">
              <a:spcBef>
                <a:spcPts val="600"/>
              </a:spcBef>
              <a:spcAft>
                <a:spcPts val="0"/>
              </a:spcAft>
            </a:pPr>
            <a:r>
              <a:rPr lang="pt-BR" sz="1800">
                <a:solidFill>
                  <a:srgbClr val="000000"/>
                </a:solidFill>
                <a:effectLst/>
                <a:latin typeface="Times New Roman" panose="02020603050405020304" pitchFamily="18" charset="0"/>
                <a:ea typeface="Calibri" panose="020F0502020204030204" pitchFamily="34" charset="0"/>
              </a:rPr>
              <a:t>- </a:t>
            </a:r>
            <a:r>
              <a:rPr lang="vi-VN" sz="1800">
                <a:solidFill>
                  <a:srgbClr val="000000"/>
                </a:solidFill>
                <a:effectLst/>
                <a:latin typeface="Times New Roman" panose="02020603050405020304" pitchFamily="18" charset="0"/>
                <a:ea typeface="Calibri" panose="020F0502020204030204" pitchFamily="34" charset="0"/>
              </a:rPr>
              <a:t>Trò chơi </a:t>
            </a:r>
            <a:r>
              <a:rPr lang="en-US" sz="1800">
                <a:solidFill>
                  <a:srgbClr val="000000"/>
                </a:solidFill>
                <a:effectLst/>
                <a:latin typeface="Times New Roman" panose="02020603050405020304" pitchFamily="18" charset="0"/>
                <a:ea typeface="Calibri" panose="020F0502020204030204" pitchFamily="34" charset="0"/>
              </a:rPr>
              <a:t>lò cò</a:t>
            </a:r>
            <a:r>
              <a:rPr lang="vi-VN" sz="1800">
                <a:solidFill>
                  <a:srgbClr val="000000"/>
                </a:solidFill>
                <a:effectLst/>
                <a:latin typeface="Times New Roman" panose="02020603050405020304" pitchFamily="18" charset="0"/>
                <a:ea typeface="Calibri" panose="020F0502020204030204" pitchFamily="34" charset="0"/>
              </a:rPr>
              <a:t> tiếp sức</a:t>
            </a:r>
            <a:r>
              <a:rPr lang="en-US" sz="1800">
                <a:solidFill>
                  <a:srgbClr val="000000"/>
                </a:solidFill>
                <a:effectLst/>
                <a:latin typeface="Times New Roman" panose="02020603050405020304" pitchFamily="18" charset="0"/>
                <a:ea typeface="Calibri" panose="020F0502020204030204" pitchFamily="34" charset="0"/>
              </a:rPr>
              <a:t>.</a:t>
            </a:r>
          </a:p>
          <a:p>
            <a:pPr marL="0" marR="0" indent="342900" algn="just">
              <a:spcBef>
                <a:spcPts val="0"/>
              </a:spcBef>
              <a:spcAft>
                <a:spcPts val="0"/>
              </a:spcAft>
            </a:pPr>
            <a:r>
              <a:rPr lang="pt-BR" sz="1800">
                <a:solidFill>
                  <a:srgbClr val="000000"/>
                </a:solidFill>
                <a:effectLst/>
                <a:latin typeface="Times New Roman" panose="02020603050405020304" pitchFamily="18" charset="0"/>
                <a:ea typeface="Calibri" panose="020F0502020204030204" pitchFamily="34" charset="0"/>
              </a:rPr>
              <a:t>- </a:t>
            </a:r>
            <a:r>
              <a:rPr lang="en-US" sz="1800">
                <a:solidFill>
                  <a:srgbClr val="000000"/>
                </a:solidFill>
                <a:effectLst/>
                <a:latin typeface="Times New Roman" panose="02020603050405020304" pitchFamily="18" charset="0"/>
                <a:ea typeface="Calibri" panose="020F0502020204030204" pitchFamily="34" charset="0"/>
              </a:rPr>
              <a:t>Chạy bền:</a:t>
            </a:r>
            <a:r>
              <a:rPr lang="vi-VN" sz="1800">
                <a:solidFill>
                  <a:srgbClr val="000000"/>
                </a:solidFill>
                <a:effectLst/>
                <a:latin typeface="Times New Roman" panose="02020603050405020304" pitchFamily="18" charset="0"/>
                <a:ea typeface="Calibri" panose="020F0502020204030204" pitchFamily="34" charset="0"/>
              </a:rPr>
              <a:t> Luyện tập phát triển sức </a:t>
            </a:r>
            <a:r>
              <a:rPr lang="en-US" sz="1800">
                <a:solidFill>
                  <a:srgbClr val="000000"/>
                </a:solidFill>
                <a:effectLst/>
                <a:latin typeface="Times New Roman" panose="02020603050405020304" pitchFamily="18" charset="0"/>
                <a:ea typeface="Calibri" panose="020F0502020204030204" pitchFamily="34" charset="0"/>
              </a:rPr>
              <a:t>bền 500m - 800m</a:t>
            </a:r>
            <a:r>
              <a:rPr lang="pt-BR" sz="1800">
                <a:solidFill>
                  <a:srgbClr val="000000"/>
                </a:solidFill>
                <a:effectLst/>
                <a:latin typeface="Times New Roman" panose="02020603050405020304" pitchFamily="18" charset="0"/>
                <a:ea typeface="Calibri" panose="020F0502020204030204" pitchFamily="34" charset="0"/>
              </a:rPr>
              <a:t>.</a:t>
            </a:r>
            <a:endParaRPr lang="en-US" sz="180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7093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988503-E3E8-4AC4-9213-F0529D35FA54}"/>
              </a:ext>
            </a:extLst>
          </p:cNvPr>
          <p:cNvSpPr/>
          <p:nvPr/>
        </p:nvSpPr>
        <p:spPr>
          <a:xfrm flipV="1">
            <a:off x="2919007" y="289690"/>
            <a:ext cx="6135071" cy="90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F114E98-6EEA-49F5-81A8-59E7487A8226}"/>
              </a:ext>
            </a:extLst>
          </p:cNvPr>
          <p:cNvSpPr/>
          <p:nvPr/>
        </p:nvSpPr>
        <p:spPr>
          <a:xfrm>
            <a:off x="0" y="0"/>
            <a:ext cx="2293034" cy="1145682"/>
          </a:xfrm>
          <a:prstGeom prst="rect">
            <a:avLst/>
          </a:prstGeom>
          <a:solidFill>
            <a:srgbClr val="FF7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0A7F536-4997-88CE-95B4-3C81E6392B1F}"/>
              </a:ext>
            </a:extLst>
          </p:cNvPr>
          <p:cNvSpPr txBox="1"/>
          <p:nvPr/>
        </p:nvSpPr>
        <p:spPr>
          <a:xfrm>
            <a:off x="645459" y="488754"/>
            <a:ext cx="11053483" cy="4047262"/>
          </a:xfrm>
          <a:prstGeom prst="rect">
            <a:avLst/>
          </a:prstGeom>
          <a:noFill/>
        </p:spPr>
        <p:txBody>
          <a:bodyPr wrap="square">
            <a:spAutoFit/>
          </a:bodyPr>
          <a:lstStyle/>
          <a:p>
            <a:pPr marL="0" marR="0" indent="342900" algn="just">
              <a:spcBef>
                <a:spcPts val="0"/>
              </a:spcBef>
              <a:spcAft>
                <a:spcPts val="0"/>
              </a:spcAft>
            </a:pPr>
            <a:r>
              <a:rPr lang="pt-BR" sz="1800" b="1">
                <a:solidFill>
                  <a:srgbClr val="000000"/>
                </a:solidFill>
                <a:effectLst/>
                <a:latin typeface="Times New Roman" panose="02020603050405020304" pitchFamily="18" charset="0"/>
                <a:ea typeface="Calibri" panose="020F0502020204030204" pitchFamily="34" charset="0"/>
              </a:rPr>
              <a:t>2. Về năng lực: </a:t>
            </a:r>
            <a:endParaRPr lang="en-US" sz="1800">
              <a:solidFill>
                <a:srgbClr val="000000"/>
              </a:solidFill>
              <a:effectLst/>
              <a:latin typeface="Times New Roman" panose="02020603050405020304" pitchFamily="18" charset="0"/>
              <a:ea typeface="Calibri" panose="020F0502020204030204" pitchFamily="34" charset="0"/>
            </a:endParaRPr>
          </a:p>
          <a:p>
            <a:pPr marL="0" marR="0" indent="342900" algn="just">
              <a:spcBef>
                <a:spcPts val="0"/>
              </a:spcBef>
              <a:spcAft>
                <a:spcPts val="0"/>
              </a:spcAft>
            </a:pPr>
            <a:r>
              <a:rPr lang="pt-BR" sz="1800">
                <a:solidFill>
                  <a:srgbClr val="000000"/>
                </a:solidFill>
                <a:effectLst/>
                <a:latin typeface="Times New Roman" panose="02020603050405020304" pitchFamily="18" charset="0"/>
                <a:ea typeface="Calibri" panose="020F0502020204030204" pitchFamily="34" charset="0"/>
              </a:rPr>
              <a:t>2.1. Năng lực chung:</a:t>
            </a:r>
            <a:endParaRPr lang="en-US" sz="1800">
              <a:solidFill>
                <a:srgbClr val="000000"/>
              </a:solidFill>
              <a:effectLst/>
              <a:latin typeface="Times New Roman" panose="02020603050405020304" pitchFamily="18" charset="0"/>
              <a:ea typeface="Calibri" panose="020F0502020204030204" pitchFamily="34" charset="0"/>
            </a:endParaRPr>
          </a:p>
          <a:p>
            <a:pPr marL="0" marR="0" indent="342900" algn="just">
              <a:spcBef>
                <a:spcPts val="0"/>
              </a:spcBef>
              <a:spcAft>
                <a:spcPts val="0"/>
              </a:spcAft>
            </a:pPr>
            <a:r>
              <a:rPr lang="pt-BR" sz="1800">
                <a:solidFill>
                  <a:srgbClr val="000000"/>
                </a:solidFill>
                <a:effectLst/>
                <a:latin typeface="Times New Roman" panose="02020603050405020304" pitchFamily="18" charset="0"/>
                <a:ea typeface="Calibri" panose="020F0502020204030204" pitchFamily="34" charset="0"/>
              </a:rPr>
              <a:t>-	Năng lực tự chủ và tự học: Học sinh chủ động nghiên cứu bài học trên các phương tiện thông tin, bài tập về nhà của giáo viên. </a:t>
            </a:r>
            <a:endParaRPr lang="en-US" sz="1800">
              <a:solidFill>
                <a:srgbClr val="000000"/>
              </a:solidFill>
              <a:effectLst/>
              <a:latin typeface="Times New Roman" panose="02020603050405020304" pitchFamily="18" charset="0"/>
              <a:ea typeface="Calibri" panose="020F0502020204030204" pitchFamily="34" charset="0"/>
            </a:endParaRPr>
          </a:p>
          <a:p>
            <a:pPr marL="0" marR="0" indent="342900" algn="just">
              <a:spcBef>
                <a:spcPts val="0"/>
              </a:spcBef>
              <a:spcAft>
                <a:spcPts val="0"/>
              </a:spcAft>
            </a:pPr>
            <a:r>
              <a:rPr lang="pt-BR" sz="1800">
                <a:solidFill>
                  <a:srgbClr val="000000"/>
                </a:solidFill>
                <a:effectLst/>
                <a:latin typeface="Times New Roman" panose="02020603050405020304" pitchFamily="18" charset="0"/>
                <a:ea typeface="Calibri" panose="020F0502020204030204" pitchFamily="34" charset="0"/>
              </a:rPr>
              <a:t>-	Năng lực giao tiếp và hợp tác: </a:t>
            </a:r>
            <a:r>
              <a:rPr lang="vi-VN" sz="1800">
                <a:solidFill>
                  <a:srgbClr val="000000"/>
                </a:solidFill>
                <a:effectLst/>
                <a:latin typeface="Times New Roman" panose="02020603050405020304" pitchFamily="18" charset="0"/>
                <a:ea typeface="Calibri" panose="020F0502020204030204" pitchFamily="34" charset="0"/>
              </a:rPr>
              <a:t>B</a:t>
            </a:r>
            <a:r>
              <a:rPr lang="pt-BR" sz="1800">
                <a:solidFill>
                  <a:srgbClr val="000000"/>
                </a:solidFill>
                <a:effectLst/>
                <a:latin typeface="Times New Roman" panose="02020603050405020304" pitchFamily="18" charset="0"/>
                <a:ea typeface="Calibri" panose="020F0502020204030204" pitchFamily="34" charset="0"/>
              </a:rPr>
              <a:t>iết hợp tác trong  nhóm để thực hiện bài tập và trò chơi bổ trợ phát triển thể lực. </a:t>
            </a:r>
            <a:endParaRPr lang="en-US" sz="1800">
              <a:solidFill>
                <a:srgbClr val="000000"/>
              </a:solidFill>
              <a:effectLst/>
              <a:latin typeface="Times New Roman" panose="02020603050405020304" pitchFamily="18" charset="0"/>
              <a:ea typeface="Calibri" panose="020F0502020204030204" pitchFamily="34" charset="0"/>
            </a:endParaRPr>
          </a:p>
          <a:p>
            <a:pPr marL="0" marR="0" indent="342900" algn="just">
              <a:spcBef>
                <a:spcPts val="0"/>
              </a:spcBef>
              <a:spcAft>
                <a:spcPts val="0"/>
              </a:spcAft>
            </a:pPr>
            <a:r>
              <a:rPr lang="pt-BR" sz="1800">
                <a:solidFill>
                  <a:srgbClr val="000000"/>
                </a:solidFill>
                <a:effectLst/>
                <a:latin typeface="Times New Roman" panose="02020603050405020304" pitchFamily="18" charset="0"/>
                <a:ea typeface="Calibri" panose="020F0502020204030204" pitchFamily="34" charset="0"/>
              </a:rPr>
              <a:t>-	Năng lực giải quyết vấn đề và sáng tạo: </a:t>
            </a:r>
            <a:r>
              <a:rPr lang="vi-VN" sz="1800">
                <a:solidFill>
                  <a:srgbClr val="000000"/>
                </a:solidFill>
                <a:effectLst/>
                <a:latin typeface="Times New Roman" panose="02020603050405020304" pitchFamily="18" charset="0"/>
                <a:ea typeface="Calibri" panose="020F0502020204030204" pitchFamily="34" charset="0"/>
              </a:rPr>
              <a:t>T</a:t>
            </a:r>
            <a:r>
              <a:rPr lang="pt-BR" sz="1800">
                <a:solidFill>
                  <a:srgbClr val="000000"/>
                </a:solidFill>
                <a:effectLst/>
                <a:latin typeface="Times New Roman" panose="02020603050405020304" pitchFamily="18" charset="0"/>
                <a:ea typeface="Calibri" panose="020F0502020204030204" pitchFamily="34" charset="0"/>
              </a:rPr>
              <a:t>hông qua các hoạt động luyện tập, trò chơi và vận dụng linh hoạt</a:t>
            </a:r>
            <a:r>
              <a:rPr lang="vi-VN" sz="1800">
                <a:solidFill>
                  <a:srgbClr val="000000"/>
                </a:solidFill>
                <a:effectLst/>
                <a:latin typeface="Times New Roman" panose="02020603050405020304" pitchFamily="18" charset="0"/>
                <a:ea typeface="Calibri" panose="020F0502020204030204" pitchFamily="34" charset="0"/>
              </a:rPr>
              <a:t> vào thực tiễn</a:t>
            </a:r>
            <a:r>
              <a:rPr lang="pt-BR" sz="1800">
                <a:solidFill>
                  <a:srgbClr val="000000"/>
                </a:solidFill>
                <a:effectLst/>
                <a:latin typeface="Times New Roman" panose="02020603050405020304" pitchFamily="18" charset="0"/>
                <a:ea typeface="Calibri" panose="020F0502020204030204" pitchFamily="34" charset="0"/>
              </a:rPr>
              <a:t>.</a:t>
            </a:r>
            <a:endParaRPr lang="en-US" sz="1800">
              <a:solidFill>
                <a:srgbClr val="000000"/>
              </a:solidFill>
              <a:effectLst/>
              <a:latin typeface="Times New Roman" panose="02020603050405020304" pitchFamily="18" charset="0"/>
              <a:ea typeface="Calibri" panose="020F0502020204030204" pitchFamily="34" charset="0"/>
            </a:endParaRPr>
          </a:p>
          <a:p>
            <a:pPr marL="0" marR="0" indent="342900" algn="just">
              <a:spcBef>
                <a:spcPts val="0"/>
              </a:spcBef>
              <a:spcAft>
                <a:spcPts val="0"/>
              </a:spcAft>
            </a:pPr>
            <a:r>
              <a:rPr lang="pt-BR" sz="1800">
                <a:solidFill>
                  <a:srgbClr val="000000"/>
                </a:solidFill>
                <a:effectLst/>
                <a:latin typeface="Times New Roman" panose="02020603050405020304" pitchFamily="18" charset="0"/>
                <a:ea typeface="Calibri" panose="020F0502020204030204" pitchFamily="34" charset="0"/>
              </a:rPr>
              <a:t>2.2. Năng lực đặc thù:</a:t>
            </a:r>
            <a:endParaRPr lang="en-US" sz="1800">
              <a:solidFill>
                <a:srgbClr val="000000"/>
              </a:solidFill>
              <a:effectLst/>
              <a:latin typeface="Times New Roman" panose="02020603050405020304" pitchFamily="18" charset="0"/>
              <a:ea typeface="Calibri" panose="020F0502020204030204" pitchFamily="34" charset="0"/>
            </a:endParaRPr>
          </a:p>
          <a:p>
            <a:pPr marL="0" marR="0" indent="342900" algn="just">
              <a:spcBef>
                <a:spcPts val="0"/>
              </a:spcBef>
              <a:spcAft>
                <a:spcPts val="0"/>
              </a:spcAft>
            </a:pPr>
            <a:r>
              <a:rPr lang="pt-BR" sz="1800">
                <a:solidFill>
                  <a:srgbClr val="000000"/>
                </a:solidFill>
                <a:effectLst/>
                <a:latin typeface="Times New Roman" panose="02020603050405020304" pitchFamily="18" charset="0"/>
                <a:ea typeface="Calibri" panose="020F0502020204030204" pitchFamily="34" charset="0"/>
              </a:rPr>
              <a:t>-	Chăm sóc sức khỏe: </a:t>
            </a:r>
            <a:r>
              <a:rPr lang="vi-VN" sz="1800">
                <a:solidFill>
                  <a:srgbClr val="000000"/>
                </a:solidFill>
                <a:effectLst/>
                <a:latin typeface="Times New Roman" panose="02020603050405020304" pitchFamily="18" charset="0"/>
                <a:ea typeface="Calibri" panose="020F0502020204030204" pitchFamily="34" charset="0"/>
              </a:rPr>
              <a:t>H</a:t>
            </a:r>
            <a:r>
              <a:rPr lang="pt-BR" sz="1800">
                <a:solidFill>
                  <a:srgbClr val="000000"/>
                </a:solidFill>
                <a:effectLst/>
                <a:latin typeface="Times New Roman" panose="02020603050405020304" pitchFamily="18" charset="0"/>
                <a:ea typeface="Calibri" panose="020F0502020204030204" pitchFamily="34" charset="0"/>
              </a:rPr>
              <a:t>ình thành thói quen rèn luyện sức khoẻ, tập luyện thể dục thể thao thường xuyên.</a:t>
            </a:r>
            <a:endParaRPr lang="en-US" sz="1800">
              <a:solidFill>
                <a:srgbClr val="000000"/>
              </a:solidFill>
              <a:effectLst/>
              <a:latin typeface="Times New Roman" panose="02020603050405020304" pitchFamily="18" charset="0"/>
              <a:ea typeface="Calibri" panose="020F0502020204030204" pitchFamily="34" charset="0"/>
            </a:endParaRPr>
          </a:p>
          <a:p>
            <a:pPr marL="0" marR="0" indent="342900" algn="just">
              <a:spcBef>
                <a:spcPts val="0"/>
              </a:spcBef>
              <a:spcAft>
                <a:spcPts val="0"/>
              </a:spcAft>
            </a:pPr>
            <a:r>
              <a:rPr lang="pt-BR" sz="1800">
                <a:solidFill>
                  <a:srgbClr val="000000"/>
                </a:solidFill>
                <a:effectLst/>
                <a:latin typeface="Times New Roman" panose="02020603050405020304" pitchFamily="18" charset="0"/>
                <a:ea typeface="Calibri" panose="020F0502020204030204" pitchFamily="34" charset="0"/>
              </a:rPr>
              <a:t>-	Vận động cơ bản: </a:t>
            </a:r>
            <a:r>
              <a:rPr lang="vi-VN" sz="1800">
                <a:solidFill>
                  <a:srgbClr val="000000"/>
                </a:solidFill>
                <a:effectLst/>
                <a:latin typeface="Times New Roman" panose="02020603050405020304" pitchFamily="18" charset="0"/>
                <a:ea typeface="Calibri" panose="020F0502020204030204" pitchFamily="34" charset="0"/>
              </a:rPr>
              <a:t>T</a:t>
            </a:r>
            <a:r>
              <a:rPr lang="pt-BR" sz="1800">
                <a:solidFill>
                  <a:srgbClr val="000000"/>
                </a:solidFill>
                <a:effectLst/>
                <a:latin typeface="Times New Roman" panose="02020603050405020304" pitchFamily="18" charset="0"/>
                <a:ea typeface="Calibri" panose="020F0502020204030204" pitchFamily="34" charset="0"/>
              </a:rPr>
              <a:t>hực hiện được một số động tác bổ trợ cho </a:t>
            </a:r>
            <a:r>
              <a:rPr lang="pt-BR" sz="1800" b="1" i="1">
                <a:solidFill>
                  <a:srgbClr val="000000"/>
                </a:solidFill>
                <a:effectLst/>
                <a:latin typeface="Times New Roman" panose="02020603050405020304" pitchFamily="18" charset="0"/>
                <a:ea typeface="Calibri" panose="020F0502020204030204" pitchFamily="34" charset="0"/>
              </a:rPr>
              <a:t>nhảy </a:t>
            </a:r>
            <a:r>
              <a:rPr lang="vi-VN" sz="1800" b="1" i="1">
                <a:solidFill>
                  <a:srgbClr val="000000"/>
                </a:solidFill>
                <a:effectLst/>
                <a:latin typeface="Times New Roman" panose="02020603050405020304" pitchFamily="18" charset="0"/>
                <a:ea typeface="Calibri" panose="020F0502020204030204" pitchFamily="34" charset="0"/>
              </a:rPr>
              <a:t>cao</a:t>
            </a:r>
            <a:r>
              <a:rPr lang="en-US" sz="1800" b="1" i="1">
                <a:solidFill>
                  <a:srgbClr val="000000"/>
                </a:solidFill>
                <a:effectLst/>
                <a:latin typeface="Times New Roman" panose="02020603050405020304" pitchFamily="18" charset="0"/>
                <a:ea typeface="Calibri" panose="020F0502020204030204" pitchFamily="34" charset="0"/>
              </a:rPr>
              <a:t> kiểu nằm nghiêng</a:t>
            </a:r>
            <a:r>
              <a:rPr lang="pt-BR" sz="1800" b="1" i="1">
                <a:solidFill>
                  <a:srgbClr val="000000"/>
                </a:solidFill>
                <a:effectLst/>
                <a:latin typeface="Times New Roman" panose="02020603050405020304" pitchFamily="18" charset="0"/>
                <a:ea typeface="Calibri" panose="020F0502020204030204" pitchFamily="34" charset="0"/>
              </a:rPr>
              <a:t>.</a:t>
            </a:r>
            <a:endParaRPr lang="en-US" sz="1800">
              <a:solidFill>
                <a:srgbClr val="000000"/>
              </a:solidFill>
              <a:effectLst/>
              <a:latin typeface="Times New Roman" panose="02020603050405020304" pitchFamily="18" charset="0"/>
              <a:ea typeface="Calibri" panose="020F0502020204030204" pitchFamily="34" charset="0"/>
            </a:endParaRPr>
          </a:p>
          <a:p>
            <a:pPr marL="0" marR="0" indent="342900" algn="just">
              <a:spcBef>
                <a:spcPts val="600"/>
              </a:spcBef>
              <a:spcAft>
                <a:spcPts val="0"/>
              </a:spcAft>
            </a:pPr>
            <a:r>
              <a:rPr lang="pt-BR" sz="1800">
                <a:solidFill>
                  <a:srgbClr val="000000"/>
                </a:solidFill>
                <a:effectLst/>
                <a:latin typeface="Times New Roman" panose="02020603050405020304" pitchFamily="18" charset="0"/>
                <a:ea typeface="Calibri" panose="020F0502020204030204" pitchFamily="34" charset="0"/>
              </a:rPr>
              <a:t>- </a:t>
            </a:r>
            <a:r>
              <a:rPr lang="vi-VN" sz="1800">
                <a:solidFill>
                  <a:srgbClr val="000000"/>
                </a:solidFill>
                <a:effectLst/>
                <a:latin typeface="Times New Roman" panose="02020603050405020304" pitchFamily="18" charset="0"/>
                <a:ea typeface="Calibri" panose="020F0502020204030204" pitchFamily="34" charset="0"/>
              </a:rPr>
              <a:t>Trò chơi </a:t>
            </a:r>
            <a:r>
              <a:rPr lang="en-US" sz="1800">
                <a:solidFill>
                  <a:srgbClr val="000000"/>
                </a:solidFill>
                <a:effectLst/>
                <a:latin typeface="Times New Roman" panose="02020603050405020304" pitchFamily="18" charset="0"/>
                <a:ea typeface="Calibri" panose="020F0502020204030204" pitchFamily="34" charset="0"/>
              </a:rPr>
              <a:t>lò cò</a:t>
            </a:r>
            <a:r>
              <a:rPr lang="vi-VN" sz="1800">
                <a:solidFill>
                  <a:srgbClr val="000000"/>
                </a:solidFill>
                <a:effectLst/>
                <a:latin typeface="Times New Roman" panose="02020603050405020304" pitchFamily="18" charset="0"/>
                <a:ea typeface="Calibri" panose="020F0502020204030204" pitchFamily="34" charset="0"/>
              </a:rPr>
              <a:t> tiếp sức</a:t>
            </a:r>
            <a:r>
              <a:rPr lang="en-US" sz="1800">
                <a:solidFill>
                  <a:srgbClr val="000000"/>
                </a:solidFill>
                <a:effectLst/>
                <a:latin typeface="Times New Roman" panose="02020603050405020304" pitchFamily="18" charset="0"/>
                <a:ea typeface="Calibri" panose="020F0502020204030204" pitchFamily="34" charset="0"/>
              </a:rPr>
              <a:t>. </a:t>
            </a:r>
          </a:p>
          <a:p>
            <a:pPr marL="0" marR="0" indent="342900" algn="just">
              <a:spcBef>
                <a:spcPts val="0"/>
              </a:spcBef>
              <a:spcAft>
                <a:spcPts val="0"/>
              </a:spcAft>
            </a:pPr>
            <a:r>
              <a:rPr lang="pt-BR" sz="1800">
                <a:solidFill>
                  <a:srgbClr val="000000"/>
                </a:solidFill>
                <a:effectLst/>
                <a:latin typeface="Times New Roman" panose="02020603050405020304" pitchFamily="18" charset="0"/>
                <a:ea typeface="Calibri" panose="020F0502020204030204" pitchFamily="34" charset="0"/>
              </a:rPr>
              <a:t>	Hoạt động TDTT:</a:t>
            </a:r>
            <a:endParaRPr lang="en-US" sz="1800">
              <a:solidFill>
                <a:srgbClr val="000000"/>
              </a:solidFill>
              <a:effectLst/>
              <a:latin typeface="Times New Roman" panose="02020603050405020304" pitchFamily="18" charset="0"/>
              <a:ea typeface="Calibri" panose="020F0502020204030204" pitchFamily="34" charset="0"/>
            </a:endParaRPr>
          </a:p>
          <a:p>
            <a:pPr marL="0" marR="0" indent="342900" algn="just">
              <a:spcBef>
                <a:spcPts val="0"/>
              </a:spcBef>
              <a:spcAft>
                <a:spcPts val="0"/>
              </a:spcAft>
            </a:pPr>
            <a:r>
              <a:rPr lang="pt-BR" sz="1800">
                <a:solidFill>
                  <a:srgbClr val="000000"/>
                </a:solidFill>
                <a:effectLst/>
                <a:latin typeface="Times New Roman" panose="02020603050405020304" pitchFamily="18" charset="0"/>
                <a:ea typeface="Calibri" panose="020F0502020204030204" pitchFamily="34" charset="0"/>
              </a:rPr>
              <a:t>- </a:t>
            </a:r>
            <a:r>
              <a:rPr lang="vi-VN" sz="1800">
                <a:solidFill>
                  <a:srgbClr val="000000"/>
                </a:solidFill>
                <a:effectLst/>
                <a:latin typeface="Times New Roman" panose="02020603050405020304" pitchFamily="18" charset="0"/>
                <a:ea typeface="Calibri" panose="020F0502020204030204" pitchFamily="34" charset="0"/>
              </a:rPr>
              <a:t>T</a:t>
            </a:r>
            <a:r>
              <a:rPr lang="pt-BR" sz="1800">
                <a:solidFill>
                  <a:srgbClr val="000000"/>
                </a:solidFill>
                <a:effectLst/>
                <a:latin typeface="Times New Roman" panose="02020603050405020304" pitchFamily="18" charset="0"/>
                <a:ea typeface="Calibri" panose="020F0502020204030204" pitchFamily="34" charset="0"/>
              </a:rPr>
              <a:t>hực hiện đúng </a:t>
            </a:r>
            <a:r>
              <a:rPr lang="en-US" sz="1800">
                <a:solidFill>
                  <a:srgbClr val="000000"/>
                </a:solidFill>
                <a:effectLst/>
                <a:latin typeface="Times New Roman" panose="02020603050405020304" pitchFamily="18" charset="0"/>
                <a:ea typeface="Calibri" panose="020F0502020204030204" pitchFamily="34" charset="0"/>
              </a:rPr>
              <a:t>các bài tập bổ trợ.</a:t>
            </a:r>
          </a:p>
          <a:p>
            <a:pPr marL="0" marR="0" indent="342900" algn="just">
              <a:spcBef>
                <a:spcPts val="0"/>
              </a:spcBef>
              <a:spcAft>
                <a:spcPts val="0"/>
              </a:spcAft>
            </a:pPr>
            <a:r>
              <a:rPr lang="pt-BR" sz="1800">
                <a:solidFill>
                  <a:srgbClr val="000000"/>
                </a:solidFill>
                <a:effectLst/>
                <a:latin typeface="Times New Roman" panose="02020603050405020304" pitchFamily="18" charset="0"/>
                <a:ea typeface="Calibri" panose="020F0502020204030204" pitchFamily="34" charset="0"/>
              </a:rPr>
              <a:t>- Chạy bền đúng kỹ thuật, hoàn thành cự ly 500m-800m.</a:t>
            </a:r>
            <a:endParaRPr lang="en-US" sz="1800">
              <a:solidFill>
                <a:srgbClr val="000000"/>
              </a:solidFill>
              <a:effectLst/>
              <a:latin typeface="Times New Roman" panose="02020603050405020304" pitchFamily="18" charset="0"/>
              <a:ea typeface="Calibri" panose="020F0502020204030204" pitchFamily="34" charset="0"/>
            </a:endParaRPr>
          </a:p>
        </p:txBody>
      </p:sp>
      <p:sp>
        <p:nvSpPr>
          <p:cNvPr id="11" name="TextBox 10">
            <a:extLst>
              <a:ext uri="{FF2B5EF4-FFF2-40B4-BE49-F238E27FC236}">
                <a16:creationId xmlns:a16="http://schemas.microsoft.com/office/drawing/2014/main" id="{2379FDDE-C851-5F59-AA60-B408C3C0537D}"/>
              </a:ext>
            </a:extLst>
          </p:cNvPr>
          <p:cNvSpPr txBox="1"/>
          <p:nvPr/>
        </p:nvSpPr>
        <p:spPr>
          <a:xfrm>
            <a:off x="744071" y="4563105"/>
            <a:ext cx="6096000" cy="923330"/>
          </a:xfrm>
          <a:prstGeom prst="rect">
            <a:avLst/>
          </a:prstGeom>
          <a:noFill/>
        </p:spPr>
        <p:txBody>
          <a:bodyPr wrap="square">
            <a:spAutoFit/>
          </a:bodyPr>
          <a:lstStyle/>
          <a:p>
            <a:pPr marL="0" marR="0" indent="342900" algn="just">
              <a:spcBef>
                <a:spcPts val="0"/>
              </a:spcBef>
              <a:spcAft>
                <a:spcPts val="0"/>
              </a:spcAft>
            </a:pPr>
            <a:r>
              <a:rPr lang="pt-BR" sz="1800" b="1">
                <a:solidFill>
                  <a:srgbClr val="000000"/>
                </a:solidFill>
                <a:effectLst/>
                <a:latin typeface="Times New Roman" panose="02020603050405020304" pitchFamily="18" charset="0"/>
                <a:ea typeface="Calibri" panose="020F0502020204030204" pitchFamily="34" charset="0"/>
              </a:rPr>
              <a:t>3. Về phẩm chất: </a:t>
            </a:r>
            <a:endParaRPr lang="en-US" sz="1800">
              <a:solidFill>
                <a:srgbClr val="000000"/>
              </a:solidFill>
              <a:effectLst/>
              <a:latin typeface="Times New Roman" panose="02020603050405020304" pitchFamily="18" charset="0"/>
              <a:ea typeface="Calibri" panose="020F0502020204030204" pitchFamily="34" charset="0"/>
            </a:endParaRPr>
          </a:p>
          <a:p>
            <a:pPr marL="0" marR="0" indent="342900" algn="just">
              <a:spcBef>
                <a:spcPts val="0"/>
              </a:spcBef>
              <a:spcAft>
                <a:spcPts val="0"/>
              </a:spcAft>
            </a:pPr>
            <a:r>
              <a:rPr lang="pt-BR" sz="1800">
                <a:solidFill>
                  <a:srgbClr val="000000"/>
                </a:solidFill>
                <a:effectLst/>
                <a:latin typeface="Times New Roman" panose="02020603050405020304" pitchFamily="18" charset="0"/>
                <a:ea typeface="Calibri" panose="020F0502020204030204" pitchFamily="34" charset="0"/>
              </a:rPr>
              <a:t>-	Chăm chỉ: </a:t>
            </a:r>
            <a:r>
              <a:rPr lang="vi-VN" sz="1800">
                <a:solidFill>
                  <a:srgbClr val="000000"/>
                </a:solidFill>
                <a:effectLst/>
                <a:latin typeface="Times New Roman" panose="02020603050405020304" pitchFamily="18" charset="0"/>
                <a:ea typeface="Calibri" panose="020F0502020204030204" pitchFamily="34" charset="0"/>
              </a:rPr>
              <a:t>C</a:t>
            </a:r>
            <a:r>
              <a:rPr lang="pt-BR" sz="1800">
                <a:solidFill>
                  <a:srgbClr val="000000"/>
                </a:solidFill>
                <a:effectLst/>
                <a:latin typeface="Times New Roman" panose="02020603050405020304" pitchFamily="18" charset="0"/>
                <a:ea typeface="Calibri" panose="020F0502020204030204" pitchFamily="34" charset="0"/>
              </a:rPr>
              <a:t>ó ý thức tự giác, tích cực và nghiêm túc tập luyện.</a:t>
            </a:r>
            <a:endParaRPr lang="en-US" sz="1800">
              <a:solidFill>
                <a:srgbClr val="000000"/>
              </a:solidFill>
              <a:effectLst/>
              <a:latin typeface="Times New Roman" panose="02020603050405020304" pitchFamily="18" charset="0"/>
              <a:ea typeface="Calibri" panose="020F0502020204030204" pitchFamily="34" charset="0"/>
            </a:endParaRPr>
          </a:p>
        </p:txBody>
      </p:sp>
      <p:sp>
        <p:nvSpPr>
          <p:cNvPr id="13" name="TextBox 12">
            <a:extLst>
              <a:ext uri="{FF2B5EF4-FFF2-40B4-BE49-F238E27FC236}">
                <a16:creationId xmlns:a16="http://schemas.microsoft.com/office/drawing/2014/main" id="{CC33EB7F-CB50-DFFA-1843-3969B96F97D8}"/>
              </a:ext>
            </a:extLst>
          </p:cNvPr>
          <p:cNvSpPr txBox="1"/>
          <p:nvPr/>
        </p:nvSpPr>
        <p:spPr>
          <a:xfrm>
            <a:off x="744071" y="5644980"/>
            <a:ext cx="6096000" cy="923330"/>
          </a:xfrm>
          <a:prstGeom prst="rect">
            <a:avLst/>
          </a:prstGeom>
          <a:noFill/>
        </p:spPr>
        <p:txBody>
          <a:bodyPr wrap="square">
            <a:spAutoFit/>
          </a:bodyPr>
          <a:lstStyle/>
          <a:p>
            <a:pPr marL="0" marR="0" indent="342900" algn="just">
              <a:spcBef>
                <a:spcPts val="0"/>
              </a:spcBef>
              <a:spcAft>
                <a:spcPts val="0"/>
              </a:spcAft>
            </a:pPr>
            <a:r>
              <a:rPr lang="pt-BR" sz="1800">
                <a:solidFill>
                  <a:srgbClr val="000000"/>
                </a:solidFill>
                <a:effectLst/>
                <a:latin typeface="Times New Roman" panose="02020603050405020304" pitchFamily="18" charset="0"/>
                <a:ea typeface="Calibri" panose="020F0502020204030204" pitchFamily="34" charset="0"/>
              </a:rPr>
              <a:t>-	Trách nhiệm: </a:t>
            </a:r>
            <a:r>
              <a:rPr lang="vi-VN" sz="1800">
                <a:solidFill>
                  <a:srgbClr val="000000"/>
                </a:solidFill>
                <a:effectLst/>
                <a:latin typeface="Times New Roman" panose="02020603050405020304" pitchFamily="18" charset="0"/>
                <a:ea typeface="Calibri" panose="020F0502020204030204" pitchFamily="34" charset="0"/>
              </a:rPr>
              <a:t>T</a:t>
            </a:r>
            <a:r>
              <a:rPr lang="pt-BR" sz="1800">
                <a:solidFill>
                  <a:srgbClr val="000000"/>
                </a:solidFill>
                <a:effectLst/>
                <a:latin typeface="Times New Roman" panose="02020603050405020304" pitchFamily="18" charset="0"/>
                <a:ea typeface="Calibri" panose="020F0502020204030204" pitchFamily="34" charset="0"/>
              </a:rPr>
              <a:t>ích cực tập</a:t>
            </a:r>
            <a:r>
              <a:rPr lang="vi-VN" sz="1800">
                <a:solidFill>
                  <a:srgbClr val="000000"/>
                </a:solidFill>
                <a:effectLst/>
                <a:latin typeface="Times New Roman" panose="02020603050405020304" pitchFamily="18" charset="0"/>
                <a:ea typeface="Calibri" panose="020F0502020204030204" pitchFamily="34" charset="0"/>
              </a:rPr>
              <a:t> luyện, </a:t>
            </a:r>
            <a:r>
              <a:rPr lang="pt-BR" sz="1800">
                <a:solidFill>
                  <a:srgbClr val="000000"/>
                </a:solidFill>
                <a:effectLst/>
                <a:latin typeface="Times New Roman" panose="02020603050405020304" pitchFamily="18" charset="0"/>
                <a:ea typeface="SimSun" panose="02010600030101010101" pitchFamily="2" charset="-122"/>
              </a:rPr>
              <a:t>tinh thần tập thể, đoàn kết, giúp đỡ bạn trong tập </a:t>
            </a:r>
            <a:r>
              <a:rPr lang="vi-VN" sz="1800">
                <a:solidFill>
                  <a:srgbClr val="000000"/>
                </a:solidFill>
                <a:effectLst/>
                <a:latin typeface="Times New Roman" panose="02020603050405020304" pitchFamily="18" charset="0"/>
                <a:ea typeface="SimSun" panose="02010600030101010101" pitchFamily="2" charset="-122"/>
              </a:rPr>
              <a:t>luyện;</a:t>
            </a:r>
            <a:r>
              <a:rPr lang="vi-VN" sz="1800">
                <a:solidFill>
                  <a:srgbClr val="000000"/>
                </a:solidFill>
                <a:effectLst/>
                <a:latin typeface="Times New Roman" panose="02020603050405020304" pitchFamily="18" charset="0"/>
                <a:ea typeface="Calibri" panose="020F0502020204030204" pitchFamily="34" charset="0"/>
              </a:rPr>
              <a:t> nỗ lực phấn đấu vươn lên để đạt kết quả tốt.</a:t>
            </a:r>
            <a:endParaRPr lang="en-US" sz="180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1396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AEE5F7-1165-4F13-834B-5075860AF9A1}"/>
              </a:ext>
            </a:extLst>
          </p:cNvPr>
          <p:cNvSpPr txBox="1"/>
          <p:nvPr/>
        </p:nvSpPr>
        <p:spPr>
          <a:xfrm>
            <a:off x="609600" y="278032"/>
            <a:ext cx="10892118" cy="1831271"/>
          </a:xfrm>
          <a:prstGeom prst="rect">
            <a:avLst/>
          </a:prstGeom>
          <a:noFill/>
        </p:spPr>
        <p:txBody>
          <a:bodyPr wrap="square">
            <a:spAutoFit/>
          </a:bodyPr>
          <a:lstStyle/>
          <a:p>
            <a:pPr marL="0" marR="0" indent="342900" algn="just">
              <a:spcBef>
                <a:spcPts val="600"/>
              </a:spcBef>
              <a:spcAft>
                <a:spcPts val="600"/>
              </a:spcAft>
            </a:pPr>
            <a:r>
              <a:rPr lang="vi-VN" sz="1800" b="1">
                <a:solidFill>
                  <a:srgbClr val="000000"/>
                </a:solidFill>
                <a:effectLst/>
                <a:latin typeface="Times New Roman" panose="02020603050405020304" pitchFamily="18" charset="0"/>
                <a:ea typeface="Calibri" panose="020F0502020204030204" pitchFamily="34" charset="0"/>
              </a:rPr>
              <a:t>II. Thiết bị dạy học và học liệu</a:t>
            </a:r>
            <a:endParaRPr lang="en-US" sz="1800">
              <a:solidFill>
                <a:srgbClr val="000000"/>
              </a:solidFill>
              <a:effectLst/>
              <a:latin typeface="Times New Roman" panose="02020603050405020304" pitchFamily="18" charset="0"/>
              <a:ea typeface="Calibri" panose="020F0502020204030204" pitchFamily="34" charset="0"/>
            </a:endParaRPr>
          </a:p>
          <a:p>
            <a:pPr marL="0" marR="0" indent="342900" algn="just">
              <a:spcBef>
                <a:spcPts val="0"/>
              </a:spcBef>
              <a:spcAft>
                <a:spcPts val="0"/>
              </a:spcAft>
            </a:pPr>
            <a:r>
              <a:rPr lang="vi-VN" sz="1800">
                <a:solidFill>
                  <a:srgbClr val="000000"/>
                </a:solidFill>
                <a:effectLst/>
                <a:latin typeface="Times New Roman" panose="02020603050405020304" pitchFamily="18" charset="0"/>
                <a:ea typeface="Calibri" panose="020F0502020204030204" pitchFamily="34" charset="0"/>
              </a:rPr>
              <a:t>- Địa điểm: Sân trường THCS </a:t>
            </a:r>
            <a:r>
              <a:rPr lang="en-US" sz="1800">
                <a:solidFill>
                  <a:srgbClr val="000000"/>
                </a:solidFill>
                <a:effectLst/>
                <a:latin typeface="Times New Roman" panose="02020603050405020304" pitchFamily="18" charset="0"/>
                <a:ea typeface="Calibri" panose="020F0502020204030204" pitchFamily="34" charset="0"/>
              </a:rPr>
              <a:t>Bình Khánh - Cần Giờ</a:t>
            </a:r>
            <a:r>
              <a:rPr lang="vi-VN" sz="1800">
                <a:solidFill>
                  <a:srgbClr val="000000"/>
                </a:solidFill>
                <a:effectLst/>
                <a:latin typeface="Times New Roman" panose="02020603050405020304" pitchFamily="18" charset="0"/>
                <a:ea typeface="Calibri" panose="020F0502020204030204" pitchFamily="34" charset="0"/>
              </a:rPr>
              <a:t> .</a:t>
            </a:r>
            <a:endParaRPr lang="en-US" sz="1800">
              <a:solidFill>
                <a:srgbClr val="000000"/>
              </a:solidFill>
              <a:effectLst/>
              <a:latin typeface="Times New Roman" panose="02020603050405020304" pitchFamily="18" charset="0"/>
              <a:ea typeface="Calibri" panose="020F0502020204030204" pitchFamily="34" charset="0"/>
            </a:endParaRPr>
          </a:p>
          <a:p>
            <a:pPr marL="0" marR="0" indent="342900" algn="just">
              <a:spcBef>
                <a:spcPts val="0"/>
              </a:spcBef>
              <a:spcAft>
                <a:spcPts val="0"/>
              </a:spcAft>
            </a:pPr>
            <a:r>
              <a:rPr lang="vi-VN" sz="1800">
                <a:solidFill>
                  <a:srgbClr val="000000"/>
                </a:solidFill>
                <a:effectLst/>
                <a:latin typeface="Times New Roman" panose="02020603050405020304" pitchFamily="18" charset="0"/>
                <a:ea typeface="Calibri" panose="020F0502020204030204" pitchFamily="34" charset="0"/>
              </a:rPr>
              <a:t>- Giáo viên chuẩn bị kế hoạch bài dạy, trang phục thể thao, tranh ảnh minh họa, một số dụng cụ, thiết bị dạy học phù hợp với nội dung </a:t>
            </a:r>
            <a:r>
              <a:rPr lang="vi-VN" sz="1800" b="1" i="1">
                <a:solidFill>
                  <a:srgbClr val="000000"/>
                </a:solidFill>
                <a:effectLst/>
                <a:latin typeface="Times New Roman" panose="02020603050405020304" pitchFamily="18" charset="0"/>
                <a:ea typeface="Calibri" panose="020F0502020204030204" pitchFamily="34" charset="0"/>
              </a:rPr>
              <a:t>nhảy cao</a:t>
            </a:r>
            <a:r>
              <a:rPr lang="en-US" sz="1800" b="1" i="1">
                <a:solidFill>
                  <a:srgbClr val="000000"/>
                </a:solidFill>
                <a:effectLst/>
                <a:latin typeface="Times New Roman" panose="02020603050405020304" pitchFamily="18" charset="0"/>
                <a:ea typeface="Calibri" panose="020F0502020204030204" pitchFamily="34" charset="0"/>
              </a:rPr>
              <a:t> kiểu nằm nghiêng</a:t>
            </a:r>
            <a:r>
              <a:rPr lang="vi-VN" sz="1800" b="1" i="1">
                <a:solidFill>
                  <a:srgbClr val="000000"/>
                </a:solidFill>
                <a:effectLst/>
                <a:latin typeface="Times New Roman" panose="02020603050405020304" pitchFamily="18" charset="0"/>
                <a:ea typeface="Calibri" panose="020F0502020204030204" pitchFamily="34" charset="0"/>
              </a:rPr>
              <a:t>, </a:t>
            </a:r>
            <a:r>
              <a:rPr lang="en-US" sz="1800" b="1" i="1">
                <a:solidFill>
                  <a:srgbClr val="000000"/>
                </a:solidFill>
                <a:effectLst/>
                <a:latin typeface="Times New Roman" panose="02020603050405020304" pitchFamily="18" charset="0"/>
                <a:ea typeface="Calibri" panose="020F0502020204030204" pitchFamily="34" charset="0"/>
              </a:rPr>
              <a:t>chạy bền </a:t>
            </a:r>
            <a:r>
              <a:rPr lang="pt-BR" sz="1800" b="1" i="1">
                <a:solidFill>
                  <a:srgbClr val="000000"/>
                </a:solidFill>
                <a:effectLst/>
                <a:latin typeface="Times New Roman" panose="02020603050405020304" pitchFamily="18" charset="0"/>
                <a:ea typeface="Calibri" panose="020F0502020204030204" pitchFamily="34" charset="0"/>
              </a:rPr>
              <a:t>500m-800m</a:t>
            </a:r>
            <a:r>
              <a:rPr lang="vi-VN" sz="1800" b="1" i="1">
                <a:solidFill>
                  <a:srgbClr val="000000"/>
                </a:solidFill>
                <a:effectLst/>
                <a:latin typeface="Times New Roman" panose="02020603050405020304" pitchFamily="18" charset="0"/>
                <a:ea typeface="Calibri" panose="020F0502020204030204" pitchFamily="34" charset="0"/>
              </a:rPr>
              <a:t>.</a:t>
            </a:r>
            <a:endParaRPr lang="en-US" sz="1800">
              <a:solidFill>
                <a:srgbClr val="000000"/>
              </a:solidFill>
              <a:effectLst/>
              <a:latin typeface="Times New Roman" panose="02020603050405020304" pitchFamily="18" charset="0"/>
              <a:ea typeface="Calibri" panose="020F0502020204030204" pitchFamily="34" charset="0"/>
            </a:endParaRPr>
          </a:p>
          <a:p>
            <a:pPr marL="0" marR="0" indent="342900" algn="just">
              <a:spcBef>
                <a:spcPts val="0"/>
              </a:spcBef>
              <a:spcAft>
                <a:spcPts val="0"/>
              </a:spcAft>
            </a:pPr>
            <a:r>
              <a:rPr lang="vi-VN" sz="1800">
                <a:solidFill>
                  <a:srgbClr val="000000"/>
                </a:solidFill>
                <a:effectLst/>
                <a:latin typeface="Times New Roman" panose="02020603050405020304" pitchFamily="18" charset="0"/>
                <a:ea typeface="Calibri" panose="020F0502020204030204" pitchFamily="34" charset="0"/>
              </a:rPr>
              <a:t>- Học sinh chuẩn bị trang phục thể dục, sưu tầm tranh minh họa học tập, tập luyện và chuẩn bị dụng cụ theo hướng dẫn của giáo viên.</a:t>
            </a:r>
            <a:endParaRPr lang="en-US" sz="1800">
              <a:solidFill>
                <a:srgbClr val="000000"/>
              </a:solidFill>
              <a:effectLst/>
              <a:latin typeface="Times New Roman" panose="02020603050405020304" pitchFamily="18" charset="0"/>
              <a:ea typeface="Calibri" panose="020F0502020204030204" pitchFamily="34" charset="0"/>
            </a:endParaRPr>
          </a:p>
        </p:txBody>
      </p:sp>
      <p:sp>
        <p:nvSpPr>
          <p:cNvPr id="8" name="TextBox 7">
            <a:extLst>
              <a:ext uri="{FF2B5EF4-FFF2-40B4-BE49-F238E27FC236}">
                <a16:creationId xmlns:a16="http://schemas.microsoft.com/office/drawing/2014/main" id="{A36A67AE-631F-08B4-FF2D-DF4C7067707A}"/>
              </a:ext>
            </a:extLst>
          </p:cNvPr>
          <p:cNvSpPr txBox="1"/>
          <p:nvPr/>
        </p:nvSpPr>
        <p:spPr>
          <a:xfrm>
            <a:off x="690282" y="2109303"/>
            <a:ext cx="10892118" cy="4521302"/>
          </a:xfrm>
          <a:prstGeom prst="rect">
            <a:avLst/>
          </a:prstGeom>
          <a:noFill/>
        </p:spPr>
        <p:txBody>
          <a:bodyPr wrap="square">
            <a:spAutoFit/>
          </a:bodyPr>
          <a:lstStyle/>
          <a:p>
            <a:pPr marL="0" marR="0" indent="228600" algn="just">
              <a:spcBef>
                <a:spcPts val="600"/>
              </a:spcBef>
              <a:spcAft>
                <a:spcPts val="600"/>
              </a:spcAft>
            </a:pPr>
            <a:r>
              <a:rPr lang="vi-VN" sz="1800" b="1">
                <a:solidFill>
                  <a:srgbClr val="000000"/>
                </a:solidFill>
                <a:effectLst/>
                <a:latin typeface="Times New Roman" panose="02020603050405020304" pitchFamily="18" charset="0"/>
                <a:ea typeface="Calibri" panose="020F0502020204030204" pitchFamily="34" charset="0"/>
              </a:rPr>
              <a:t>III. Tiến trình dạy học</a:t>
            </a:r>
            <a:endParaRPr lang="en-US" sz="1800">
              <a:solidFill>
                <a:srgbClr val="000000"/>
              </a:solidFill>
              <a:effectLst/>
              <a:latin typeface="Times New Roman" panose="02020603050405020304" pitchFamily="18" charset="0"/>
              <a:ea typeface="Calibri" panose="020F0502020204030204" pitchFamily="34" charset="0"/>
            </a:endParaRPr>
          </a:p>
          <a:p>
            <a:pPr marL="342900" marR="0" lvl="0" indent="-342900" algn="just">
              <a:lnSpc>
                <a:spcPct val="107000"/>
              </a:lnSpc>
              <a:spcBef>
                <a:spcPts val="0"/>
              </a:spcBef>
              <a:spcAft>
                <a:spcPts val="0"/>
              </a:spcAft>
              <a:buFont typeface="+mj-lt"/>
              <a:buAutoNum type="arabicPeriod"/>
            </a:pPr>
            <a:r>
              <a:rPr lang="vi-VN" sz="1800" b="1">
                <a:effectLst/>
                <a:latin typeface="Times New Roman" panose="02020603050405020304" pitchFamily="18" charset="0"/>
                <a:ea typeface="Calibri" panose="020F0502020204030204" pitchFamily="34" charset="0"/>
                <a:cs typeface="Times New Roman" panose="02020603050405020304" pitchFamily="18" charset="0"/>
              </a:rPr>
              <a:t>Hoạt động 1: Mở đầu: Nhận lớp và khởi động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10</a:t>
            </a:r>
            <a:r>
              <a:rPr lang="vi-VN" sz="1800" b="1">
                <a:effectLst/>
                <a:latin typeface="Times New Roman" panose="02020603050405020304" pitchFamily="18" charset="0"/>
                <a:ea typeface="Calibri" panose="020F0502020204030204" pitchFamily="34" charset="0"/>
                <a:cs typeface="Times New Roman" panose="02020603050405020304" pitchFamily="18" charset="0"/>
              </a:rPr>
              <a:t>-1</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5</a:t>
            </a:r>
            <a:r>
              <a:rPr lang="vi-VN" sz="1800" b="1">
                <a:effectLst/>
                <a:latin typeface="Times New Roman" panose="02020603050405020304" pitchFamily="18" charset="0"/>
                <a:ea typeface="Calibri" panose="020F0502020204030204" pitchFamily="34" charset="0"/>
                <a:cs typeface="Times New Roman" panose="02020603050405020304" pitchFamily="18" charset="0"/>
              </a:rPr>
              <a:t> phút)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mj-lt"/>
              <a:buAutoNum type="alphaLcParenR"/>
            </a:pPr>
            <a:r>
              <a:rPr lang="vi-VN" sz="1800">
                <a:effectLst/>
                <a:latin typeface="Times New Roman" panose="02020603050405020304" pitchFamily="18" charset="0"/>
                <a:ea typeface="Calibri" panose="020F0502020204030204" pitchFamily="34" charset="0"/>
                <a:cs typeface="Times New Roman" panose="02020603050405020304" pitchFamily="18" charset="0"/>
              </a:rPr>
              <a:t>Mục tiêu: Chủ động, tích cực thực hiện nhiệm vụ luyện tập được giao.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mj-lt"/>
              <a:buAutoNum type="alphaLcParenR"/>
            </a:pPr>
            <a:r>
              <a:rPr lang="vi-VN" sz="1800">
                <a:effectLst/>
                <a:latin typeface="Times New Roman" panose="02020603050405020304" pitchFamily="18" charset="0"/>
                <a:ea typeface="Calibri" panose="020F0502020204030204" pitchFamily="34" charset="0"/>
                <a:cs typeface="Times New Roman" panose="02020603050405020304" pitchFamily="18" charset="0"/>
              </a:rPr>
              <a:t>Nội dung: Nhận lớp và khởi động.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mj-lt"/>
              <a:buAutoNum type="alphaLcParenR"/>
              <a:tabLst>
                <a:tab pos="2070735" algn="l"/>
              </a:tabLst>
            </a:pPr>
            <a:r>
              <a:rPr lang="vi-VN" sz="1800">
                <a:effectLst/>
                <a:latin typeface="Times New Roman" panose="02020603050405020304" pitchFamily="18" charset="0"/>
                <a:ea typeface="Calibri" panose="020F0502020204030204" pitchFamily="34" charset="0"/>
                <a:cs typeface="Times New Roman" panose="02020603050405020304" pitchFamily="18" charset="0"/>
              </a:rPr>
              <a:t>Sản phẩm: 100% HS hoàn thành bài khởi động theo hướng dẫn của GV hoặc cán sự (đảm bảo lượng vận động).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mj-lt"/>
              <a:buAutoNum type="alphaLcParenR"/>
            </a:pPr>
            <a:r>
              <a:rPr lang="en-US" sz="1800">
                <a:effectLst/>
                <a:latin typeface="Times New Roman" panose="02020603050405020304" pitchFamily="18" charset="0"/>
                <a:ea typeface="Calibri" panose="020F0502020204030204" pitchFamily="34" charset="0"/>
                <a:cs typeface="Times New Roman" panose="02020603050405020304" pitchFamily="18" charset="0"/>
              </a:rPr>
              <a:t>Tổ chức hoạt động:</a:t>
            </a:r>
          </a:p>
          <a:p>
            <a:pPr marL="342900" marR="0" lvl="0" indent="-342900" algn="just">
              <a:lnSpc>
                <a:spcPct val="107000"/>
              </a:lnSpc>
              <a:spcBef>
                <a:spcPts val="60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Chuyển giao nhiệm vụ học tập:</a:t>
            </a:r>
          </a:p>
          <a:p>
            <a:pPr marL="342900" marR="0" lvl="0" indent="-342900" algn="just">
              <a:lnSpc>
                <a:spcPct val="107000"/>
              </a:lnSpc>
              <a:spcBef>
                <a:spcPts val="600"/>
              </a:spcBef>
              <a:spcAft>
                <a:spcPts val="0"/>
              </a:spcAft>
              <a:buFont typeface="Symbol" panose="05050102010706020507" pitchFamily="18" charset="2"/>
              <a:buChar char=""/>
            </a:pPr>
            <a:r>
              <a:rPr lang="vi-VN" sz="1800">
                <a:effectLst/>
                <a:latin typeface="Times New Roman" panose="02020603050405020304" pitchFamily="18" charset="0"/>
                <a:ea typeface="Calibri" panose="020F0502020204030204" pitchFamily="34" charset="0"/>
                <a:cs typeface="Times New Roman" panose="02020603050405020304" pitchFamily="18" charset="0"/>
              </a:rPr>
              <a:t>Nhận lớp: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Chỉ huy</a:t>
            </a:r>
            <a:r>
              <a:rPr lang="vi-VN" sz="1800">
                <a:effectLst/>
                <a:latin typeface="Times New Roman" panose="02020603050405020304" pitchFamily="18" charset="0"/>
                <a:ea typeface="Times New Roman" panose="02020603050405020304" pitchFamily="18" charset="0"/>
                <a:cs typeface="Times New Roman" panose="02020603050405020304" pitchFamily="18" charset="0"/>
              </a:rPr>
              <a:t> (CH)</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tập </a:t>
            </a:r>
            <a:r>
              <a:rPr lang="vi-VN" sz="1800">
                <a:effectLst/>
                <a:latin typeface="Times New Roman" panose="02020603050405020304" pitchFamily="18" charset="0"/>
                <a:ea typeface="Times New Roman" panose="02020603050405020304" pitchFamily="18" charset="0"/>
                <a:cs typeface="Times New Roman" panose="02020603050405020304" pitchFamily="18" charset="0"/>
              </a:rPr>
              <a:t>hợ</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 lớp thành 4 hàng ngang, so hàng, điểm số, báo cáo, chúc giáo </a:t>
            </a:r>
            <a:r>
              <a:rPr lang="vi-VN" sz="1800">
                <a:effectLst/>
                <a:latin typeface="Times New Roman" panose="02020603050405020304" pitchFamily="18" charset="0"/>
                <a:ea typeface="Times New Roman" panose="02020603050405020304" pitchFamily="18" charset="0"/>
                <a:cs typeface="Times New Roman" panose="02020603050405020304" pitchFamily="18" charset="0"/>
              </a:rPr>
              <a:t>viên.</a:t>
            </a:r>
            <a:r>
              <a:rPr lang="vi-VN"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a:effectLst/>
                <a:latin typeface="Times New Roman" panose="02020603050405020304" pitchFamily="18" charset="0"/>
                <a:ea typeface="Calibri" panose="020F0502020204030204" pitchFamily="34" charset="0"/>
                <a:cs typeface="Times New Roman" panose="02020603050405020304" pitchFamily="18" charset="0"/>
              </a:rPr>
              <a:t>GV dùng phương pháp lời nói để nhận lớp kiểm tra sĩ số, </a:t>
            </a:r>
            <a:r>
              <a:rPr lang="vi-VN" sz="1800">
                <a:effectLst/>
                <a:latin typeface="Times New Roman" panose="02020603050405020304" pitchFamily="18" charset="0"/>
                <a:ea typeface="Calibri" panose="020F0502020204030204" pitchFamily="34" charset="0"/>
                <a:cs typeface="Times New Roman" panose="02020603050405020304" pitchFamily="18" charset="0"/>
              </a:rPr>
              <a:t>tác phong, sức khỏe học sinh; </a:t>
            </a:r>
            <a:r>
              <a:rPr lang="en-US" sz="1800">
                <a:effectLst/>
                <a:latin typeface="Times New Roman" panose="02020603050405020304" pitchFamily="18" charset="0"/>
                <a:ea typeface="Calibri" panose="020F0502020204030204" pitchFamily="34" charset="0"/>
                <a:cs typeface="Times New Roman" panose="02020603050405020304" pitchFamily="18" charset="0"/>
              </a:rPr>
              <a:t>phổ biến nội dung, mục tiêu các yêu cầu cần đạt của bài </a:t>
            </a:r>
            <a:r>
              <a:rPr lang="vi-VN" sz="1800">
                <a:effectLst/>
                <a:latin typeface="Times New Roman" panose="02020603050405020304" pitchFamily="18" charset="0"/>
                <a:ea typeface="Calibri" panose="020F0502020204030204" pitchFamily="34" charset="0"/>
                <a:cs typeface="Times New Roman" panose="02020603050405020304" pitchFamily="18" charset="0"/>
              </a:rPr>
              <a:t>học (giới thiệu </a:t>
            </a:r>
            <a:r>
              <a:rPr lang="en-US" sz="1800">
                <a:effectLst/>
                <a:latin typeface="Times New Roman" panose="02020603050405020304" pitchFamily="18" charset="0"/>
                <a:ea typeface="Calibri" panose="020F0502020204030204" pitchFamily="34" charset="0"/>
                <a:cs typeface="Times New Roman" panose="02020603050405020304" pitchFamily="18" charset="0"/>
              </a:rPr>
              <a:t>nội dung</a:t>
            </a:r>
            <a:r>
              <a:rPr lang="vi-VN" sz="1800">
                <a:effectLst/>
                <a:latin typeface="Times New Roman" panose="02020603050405020304" pitchFamily="18" charset="0"/>
                <a:ea typeface="Calibri" panose="020F0502020204030204" pitchFamily="34" charset="0"/>
                <a:cs typeface="Times New Roman" panose="02020603050405020304" pitchFamily="18" charset="0"/>
              </a:rPr>
              <a:t> học thông qua việc chuẩn bị bài học của học sinh).</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Symbol" panose="05050102010706020507" pitchFamily="18" charset="2"/>
              <a:buChar char=""/>
            </a:pPr>
            <a:r>
              <a:rPr lang="vi-VN" sz="1800">
                <a:effectLst/>
                <a:latin typeface="Times New Roman" panose="02020603050405020304" pitchFamily="18" charset="0"/>
                <a:ea typeface="Calibri" panose="020F0502020204030204" pitchFamily="34" charset="0"/>
                <a:cs typeface="Times New Roman" panose="02020603050405020304" pitchFamily="18" charset="0"/>
              </a:rPr>
              <a:t>Hoạt động khởi động: Giáo viên định hướng tạo không khí vui tươi, hứng thú bắt đầu giờ tập luyện thông qua các câu hỏi, vỗ tay của học sinh. GV dùng phương pháp lời nói để hướng dẫn khởi động chung</a:t>
            </a:r>
            <a:r>
              <a:rPr lang="en-US" sz="1800">
                <a:effectLst/>
                <a:latin typeface="Times New Roman" panose="02020603050405020304" pitchFamily="18" charset="0"/>
                <a:ea typeface="Calibri" panose="020F0502020204030204" pitchFamily="34" charset="0"/>
                <a:cs typeface="Times New Roman" panose="02020603050405020304" pitchFamily="18" charset="0"/>
              </a:rPr>
              <a:t>,</a:t>
            </a:r>
            <a:r>
              <a:rPr lang="vi-VN" sz="1800">
                <a:effectLst/>
                <a:latin typeface="Times New Roman" panose="02020603050405020304" pitchFamily="18" charset="0"/>
                <a:ea typeface="Calibri" panose="020F0502020204030204" pitchFamily="34" charset="0"/>
                <a:cs typeface="Times New Roman" panose="02020603050405020304" pitchFamily="18" charset="0"/>
              </a:rPr>
              <a:t> khởi động chuyên môn.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8237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0EAD29-3C08-F8B9-C018-C7D99388C4F0}"/>
              </a:ext>
            </a:extLst>
          </p:cNvPr>
          <p:cNvSpPr txBox="1"/>
          <p:nvPr/>
        </p:nvSpPr>
        <p:spPr>
          <a:xfrm>
            <a:off x="694764" y="327034"/>
            <a:ext cx="10802471" cy="3870996"/>
          </a:xfrm>
          <a:prstGeom prst="rect">
            <a:avLst/>
          </a:prstGeom>
          <a:noFill/>
        </p:spPr>
        <p:txBody>
          <a:bodyPr wrap="square">
            <a:spAutoFit/>
          </a:bodyPr>
          <a:lstStyle/>
          <a:p>
            <a:pPr marL="342900" marR="0" lvl="0" indent="-342900" algn="just">
              <a:lnSpc>
                <a:spcPct val="107000"/>
              </a:lnSpc>
              <a:spcBef>
                <a:spcPts val="600"/>
              </a:spcBef>
              <a:spcAft>
                <a:spcPts val="0"/>
              </a:spcAft>
              <a:buFont typeface="Symbol" panose="05050102010706020507" pitchFamily="18" charset="2"/>
              <a:buChar char=""/>
            </a:pPr>
            <a:r>
              <a:rPr lang="vi-VN" sz="1800">
                <a:effectLst/>
                <a:latin typeface="Times New Roman" panose="02020603050405020304" pitchFamily="18" charset="0"/>
                <a:ea typeface="Calibri" panose="020F0502020204030204" pitchFamily="34" charset="0"/>
                <a:cs typeface="Times New Roman" panose="02020603050405020304" pitchFamily="18" charset="0"/>
              </a:rPr>
              <a:t>Khởi động chung: Gập cổ, xoay các khớp cổ, cổ tay cổ chân, khuỷu tay, vai, hông, gối, gập duỗi, động tác ép dọc, ngang.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Symbol" panose="05050102010706020507" pitchFamily="18" charset="2"/>
              <a:buChar char=""/>
            </a:pPr>
            <a:r>
              <a:rPr lang="vi-VN" sz="1800">
                <a:effectLst/>
                <a:latin typeface="Times New Roman" panose="02020603050405020304" pitchFamily="18" charset="0"/>
                <a:ea typeface="Calibri" panose="020F0502020204030204" pitchFamily="34" charset="0"/>
                <a:cs typeface="Times New Roman" panose="02020603050405020304" pitchFamily="18" charset="0"/>
              </a:rPr>
              <a:t>Khởi động chuyên môn: </a:t>
            </a:r>
            <a:r>
              <a:rPr lang="vi-VN" sz="1800">
                <a:effectLst/>
                <a:latin typeface="Times New Roman" panose="02020603050405020304" pitchFamily="18" charset="0"/>
                <a:ea typeface="Times New Roman" panose="02020603050405020304" pitchFamily="18" charset="0"/>
                <a:cs typeface="Times New Roman" panose="02020603050405020304" pitchFamily="18" charset="0"/>
              </a:rPr>
              <a:t>Chạy bước nhỏ, nâng cao đùi tại chỗ, đá lăng trước.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Times New Roman" panose="02020603050405020304" pitchFamily="18" charset="0"/>
              <a:buChar char="-"/>
            </a:pPr>
            <a:r>
              <a:rPr lang="vi-VN" sz="1800">
                <a:effectLst/>
                <a:latin typeface="Times New Roman" panose="02020603050405020304" pitchFamily="18" charset="0"/>
                <a:ea typeface="Calibri" panose="020F0502020204030204" pitchFamily="34" charset="0"/>
                <a:cs typeface="Times New Roman" panose="02020603050405020304" pitchFamily="18" charset="0"/>
              </a:rPr>
              <a:t>Thực hiện nhiệm vụ học tập: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Symbol" panose="05050102010706020507" pitchFamily="18" charset="2"/>
              <a:buChar char=""/>
            </a:pPr>
            <a:r>
              <a:rPr lang="vi-VN" sz="1800">
                <a:effectLst/>
                <a:latin typeface="Times New Roman" panose="02020603050405020304" pitchFamily="18" charset="0"/>
                <a:ea typeface="Calibri" panose="020F0502020204030204" pitchFamily="34" charset="0"/>
                <a:cs typeface="Times New Roman" panose="02020603050405020304" pitchFamily="18" charset="0"/>
              </a:rPr>
              <a:t>Học sinh đưa cơ thể từ trạng thái tĩnh sang trạng thái vận động.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Symbol" panose="05050102010706020507" pitchFamily="18" charset="2"/>
              <a:buChar char=""/>
            </a:pPr>
            <a:r>
              <a:rPr lang="vi-VN" sz="1800">
                <a:effectLst/>
                <a:latin typeface="Times New Roman" panose="02020603050405020304" pitchFamily="18" charset="0"/>
                <a:ea typeface="Calibri" panose="020F0502020204030204" pitchFamily="34" charset="0"/>
                <a:cs typeface="Times New Roman" panose="02020603050405020304" pitchFamily="18" charset="0"/>
              </a:rPr>
              <a:t>Học sinh quan sát, lắng nghe và thực hiện nhiệm vụ.</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Symbol" panose="05050102010706020507" pitchFamily="18" charset="2"/>
              <a:buChar char=""/>
            </a:pPr>
            <a:r>
              <a:rPr lang="vi-VN" sz="1800">
                <a:effectLst/>
                <a:latin typeface="Times New Roman" panose="02020603050405020304" pitchFamily="18" charset="0"/>
                <a:ea typeface="Calibri" panose="020F0502020204030204" pitchFamily="34" charset="0"/>
                <a:cs typeface="Times New Roman" panose="02020603050405020304" pitchFamily="18" charset="0"/>
              </a:rPr>
              <a:t>Học sinh tự giác, tích cực thực hiện các hoạt động vận động để tâm thế và thể chất sẵn sàng tiếp nhận lượng vận động mức cao hơn ở hoạt động tiếp theo.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Phương án đánh giá:</a:t>
            </a:r>
          </a:p>
          <a:p>
            <a:pPr marL="342900" marR="0" lvl="0" indent="-342900" algn="just">
              <a:lnSpc>
                <a:spcPct val="107000"/>
              </a:lnSpc>
              <a:spcBef>
                <a:spcPts val="600"/>
              </a:spcBef>
              <a:spcAft>
                <a:spcPts val="0"/>
              </a:spcAft>
              <a:buFont typeface="Symbol" panose="05050102010706020507" pitchFamily="18" charset="2"/>
              <a:buChar char=""/>
            </a:pPr>
            <a:r>
              <a:rPr lang="vi-VN" sz="1800">
                <a:effectLst/>
                <a:latin typeface="Times New Roman" panose="02020603050405020304" pitchFamily="18" charset="0"/>
                <a:ea typeface="Calibri" panose="020F0502020204030204" pitchFamily="34" charset="0"/>
                <a:cs typeface="Times New Roman" panose="02020603050405020304" pitchFamily="18" charset="0"/>
              </a:rPr>
              <a:t>HS đ</a:t>
            </a:r>
            <a:r>
              <a:rPr lang="en-US" sz="1800">
                <a:effectLst/>
                <a:latin typeface="Times New Roman" panose="02020603050405020304" pitchFamily="18" charset="0"/>
                <a:ea typeface="Calibri" panose="020F0502020204030204" pitchFamily="34" charset="0"/>
                <a:cs typeface="Times New Roman" panose="02020603050405020304" pitchFamily="18" charset="0"/>
              </a:rPr>
              <a:t>áp ứng được khả năng tiếp nhận các hoạt động vận </a:t>
            </a:r>
            <a:r>
              <a:rPr lang="vi-VN" sz="1800">
                <a:effectLst/>
                <a:latin typeface="Times New Roman" panose="02020603050405020304" pitchFamily="18" charset="0"/>
                <a:ea typeface="Calibri" panose="020F0502020204030204" pitchFamily="34" charset="0"/>
                <a:cs typeface="Times New Roman" panose="02020603050405020304" pitchFamily="18" charset="0"/>
              </a:rPr>
              <a:t>động.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Symbol" panose="05050102010706020507" pitchFamily="18" charset="2"/>
              <a:buChar char=""/>
            </a:pPr>
            <a:r>
              <a:rPr lang="vi-VN" sz="1800">
                <a:effectLst/>
                <a:latin typeface="Times New Roman" panose="02020603050405020304" pitchFamily="18" charset="0"/>
                <a:ea typeface="Calibri" panose="020F0502020204030204" pitchFamily="34" charset="0"/>
                <a:cs typeface="Times New Roman" panose="02020603050405020304" pitchFamily="18" charset="0"/>
              </a:rPr>
              <a:t>Chỉ huy hướng dẫn được lớp khởi động chung.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1E159E3-D2C2-D1A0-31C2-DF0DD2042CFA}"/>
              </a:ext>
            </a:extLst>
          </p:cNvPr>
          <p:cNvSpPr txBox="1"/>
          <p:nvPr/>
        </p:nvSpPr>
        <p:spPr>
          <a:xfrm>
            <a:off x="551328" y="4198030"/>
            <a:ext cx="10479741" cy="722698"/>
          </a:xfrm>
          <a:prstGeom prst="rect">
            <a:avLst/>
          </a:prstGeom>
          <a:noFill/>
        </p:spPr>
        <p:txBody>
          <a:bodyPr wrap="square">
            <a:spAutoFit/>
          </a:bodyPr>
          <a:lstStyle/>
          <a:p>
            <a:pPr marL="0" marR="0" indent="228600" algn="just">
              <a:spcBef>
                <a:spcPts val="600"/>
              </a:spcBef>
              <a:spcAft>
                <a:spcPts val="0"/>
              </a:spcAft>
            </a:pPr>
            <a:r>
              <a:rPr lang="vi-VN" sz="1800" b="1">
                <a:solidFill>
                  <a:srgbClr val="000000"/>
                </a:solidFill>
                <a:effectLst/>
                <a:latin typeface="Times New Roman" panose="02020603050405020304" pitchFamily="18" charset="0"/>
                <a:ea typeface="Calibri" panose="020F0502020204030204" pitchFamily="34" charset="0"/>
              </a:rPr>
              <a:t>2. </a:t>
            </a:r>
            <a:r>
              <a:rPr lang="en-US" sz="1800" b="1">
                <a:solidFill>
                  <a:srgbClr val="000000"/>
                </a:solidFill>
                <a:effectLst/>
                <a:latin typeface="Times New Roman" panose="02020603050405020304" pitchFamily="18" charset="0"/>
                <a:ea typeface="Calibri" panose="020F0502020204030204" pitchFamily="34" charset="0"/>
              </a:rPr>
              <a:t>Hoạt động </a:t>
            </a:r>
            <a:r>
              <a:rPr lang="vi-VN" sz="1800" b="1">
                <a:solidFill>
                  <a:srgbClr val="000000"/>
                </a:solidFill>
                <a:effectLst/>
                <a:latin typeface="Times New Roman" panose="02020603050405020304" pitchFamily="18" charset="0"/>
                <a:ea typeface="Calibri" panose="020F0502020204030204" pitchFamily="34" charset="0"/>
              </a:rPr>
              <a:t>2:</a:t>
            </a:r>
            <a:r>
              <a:rPr lang="en-US" sz="1800" b="1">
                <a:solidFill>
                  <a:srgbClr val="000000"/>
                </a:solidFill>
                <a:effectLst/>
                <a:latin typeface="Times New Roman" panose="02020603050405020304" pitchFamily="18" charset="0"/>
                <a:ea typeface="Calibri" panose="020F0502020204030204" pitchFamily="34" charset="0"/>
              </a:rPr>
              <a:t> Hình thành kiến </a:t>
            </a:r>
            <a:r>
              <a:rPr lang="vi-VN" sz="1800" b="1">
                <a:solidFill>
                  <a:srgbClr val="000000"/>
                </a:solidFill>
                <a:effectLst/>
                <a:latin typeface="Times New Roman" panose="02020603050405020304" pitchFamily="18" charset="0"/>
                <a:ea typeface="Calibri" panose="020F0502020204030204" pitchFamily="34" charset="0"/>
              </a:rPr>
              <a:t>thức: Nhảy cao </a:t>
            </a:r>
            <a:r>
              <a:rPr lang="en-US" sz="1800" b="1">
                <a:solidFill>
                  <a:srgbClr val="000000"/>
                </a:solidFill>
                <a:effectLst/>
                <a:latin typeface="Times New Roman" panose="02020603050405020304" pitchFamily="18" charset="0"/>
                <a:ea typeface="Calibri" panose="020F0502020204030204" pitchFamily="34" charset="0"/>
              </a:rPr>
              <a:t>kiểu nằm nghiêng và kiến thức chạy bền (12</a:t>
            </a:r>
            <a:r>
              <a:rPr lang="vi-VN" sz="1800" b="1">
                <a:solidFill>
                  <a:srgbClr val="000000"/>
                </a:solidFill>
                <a:effectLst/>
                <a:latin typeface="Times New Roman" panose="02020603050405020304" pitchFamily="18" charset="0"/>
                <a:ea typeface="Calibri" panose="020F0502020204030204" pitchFamily="34" charset="0"/>
              </a:rPr>
              <a:t>-</a:t>
            </a:r>
            <a:r>
              <a:rPr lang="en-US" sz="1800" b="1">
                <a:solidFill>
                  <a:srgbClr val="000000"/>
                </a:solidFill>
                <a:effectLst/>
                <a:latin typeface="Times New Roman" panose="02020603050405020304" pitchFamily="18" charset="0"/>
                <a:ea typeface="Calibri" panose="020F0502020204030204" pitchFamily="34" charset="0"/>
              </a:rPr>
              <a:t>15 phút) </a:t>
            </a:r>
            <a:endParaRPr lang="en-US" sz="1800">
              <a:solidFill>
                <a:srgbClr val="000000"/>
              </a:solidFill>
              <a:effectLst/>
              <a:latin typeface="Times New Roman" panose="02020603050405020304" pitchFamily="18" charset="0"/>
              <a:ea typeface="Calibri" panose="020F0502020204030204" pitchFamily="34" charset="0"/>
            </a:endParaRPr>
          </a:p>
          <a:p>
            <a:pPr marL="342900" marR="0" lvl="0" indent="-342900" algn="just">
              <a:lnSpc>
                <a:spcPct val="107000"/>
              </a:lnSpc>
              <a:spcBef>
                <a:spcPts val="600"/>
              </a:spcBef>
              <a:spcAft>
                <a:spcPts val="0"/>
              </a:spcAft>
              <a:buFont typeface="+mj-lt"/>
              <a:buAutoNum type="alphaLcParenR"/>
            </a:pPr>
            <a:r>
              <a:rPr lang="en-US" sz="1800">
                <a:effectLst/>
                <a:latin typeface="Times New Roman" panose="02020603050405020304" pitchFamily="18" charset="0"/>
                <a:ea typeface="Calibri" panose="020F0502020204030204" pitchFamily="34" charset="0"/>
                <a:cs typeface="Times New Roman" panose="02020603050405020304" pitchFamily="18" charset="0"/>
              </a:rPr>
              <a:t>Mục tiêu: </a:t>
            </a:r>
            <a:r>
              <a:rPr lang="vi-VN" sz="1800">
                <a:effectLst/>
                <a:latin typeface="Times New Roman" panose="02020603050405020304" pitchFamily="18" charset="0"/>
                <a:ea typeface="Calibri" panose="020F0502020204030204" pitchFamily="34" charset="0"/>
                <a:cs typeface="Times New Roman" panose="02020603050405020304" pitchFamily="18" charset="0"/>
              </a:rPr>
              <a:t>Ô</a:t>
            </a:r>
            <a:r>
              <a:rPr lang="pt-BR" sz="1800">
                <a:effectLst/>
                <a:latin typeface="Times New Roman" panose="02020603050405020304" pitchFamily="18" charset="0"/>
                <a:ea typeface="Calibri" panose="020F0502020204030204" pitchFamily="34" charset="0"/>
                <a:cs typeface="Times New Roman" panose="02020603050405020304" pitchFamily="18" charset="0"/>
              </a:rPr>
              <a:t>n các động tác bổ trợ</a:t>
            </a:r>
            <a:r>
              <a:rPr lang="vi-VN" sz="1800">
                <a:effectLst/>
                <a:latin typeface="Times New Roman" panose="02020603050405020304" pitchFamily="18" charset="0"/>
                <a:ea typeface="Calibri" panose="020F0502020204030204" pitchFamily="34" charset="0"/>
                <a:cs typeface="Times New Roman" panose="02020603050405020304" pitchFamily="18" charset="0"/>
              </a:rPr>
              <a:t> đá lăng</a:t>
            </a:r>
            <a:r>
              <a:rPr lang="en-US" sz="1800">
                <a:effectLst/>
                <a:latin typeface="Times New Roman" panose="02020603050405020304" pitchFamily="18" charset="0"/>
                <a:ea typeface="Calibri" panose="020F0502020204030204" pitchFamily="34" charset="0"/>
                <a:cs typeface="Times New Roman" panose="02020603050405020304" pitchFamily="18" charset="0"/>
              </a:rPr>
              <a:t>, xoay mũi chân, kỹ thuật chạy bền.</a:t>
            </a:r>
          </a:p>
        </p:txBody>
      </p:sp>
      <p:sp>
        <p:nvSpPr>
          <p:cNvPr id="7" name="TextBox 6">
            <a:extLst>
              <a:ext uri="{FF2B5EF4-FFF2-40B4-BE49-F238E27FC236}">
                <a16:creationId xmlns:a16="http://schemas.microsoft.com/office/drawing/2014/main" id="{0E5F541A-F5BA-A513-1E96-E26B3C5618C2}"/>
              </a:ext>
            </a:extLst>
          </p:cNvPr>
          <p:cNvSpPr txBox="1"/>
          <p:nvPr/>
        </p:nvSpPr>
        <p:spPr>
          <a:xfrm>
            <a:off x="551328" y="5007429"/>
            <a:ext cx="11089341" cy="1850571"/>
          </a:xfrm>
          <a:prstGeom prst="rect">
            <a:avLst/>
          </a:prstGeom>
          <a:noFill/>
        </p:spPr>
        <p:txBody>
          <a:bodyPr wrap="square">
            <a:spAutoFit/>
          </a:bodyPr>
          <a:lstStyle/>
          <a:p>
            <a:pPr marL="342900" marR="0" lvl="0" indent="-342900" algn="just">
              <a:lnSpc>
                <a:spcPct val="107000"/>
              </a:lnSpc>
              <a:spcBef>
                <a:spcPts val="600"/>
              </a:spcBef>
              <a:spcAft>
                <a:spcPts val="0"/>
              </a:spcAft>
              <a:buFont typeface="+mj-lt"/>
              <a:buAutoNum type="alphaLcParenR"/>
            </a:pPr>
            <a:r>
              <a:rPr lang="vi-VN" sz="1800">
                <a:effectLst/>
                <a:latin typeface="Times New Roman" panose="02020603050405020304" pitchFamily="18" charset="0"/>
                <a:ea typeface="Calibri" panose="020F0502020204030204" pitchFamily="34" charset="0"/>
                <a:cs typeface="Times New Roman" panose="02020603050405020304" pitchFamily="18" charset="0"/>
              </a:rPr>
              <a:t>Nội dung: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vi-VN" sz="1800">
                <a:effectLst/>
                <a:latin typeface="Times New Roman" panose="02020603050405020304" pitchFamily="18" charset="0"/>
                <a:ea typeface="Calibri" panose="020F0502020204030204" pitchFamily="34" charset="0"/>
                <a:cs typeface="Times New Roman" panose="02020603050405020304" pitchFamily="18" charset="0"/>
              </a:rPr>
              <a:t>Ô</a:t>
            </a:r>
            <a:r>
              <a:rPr lang="pt-BR" sz="1800">
                <a:effectLst/>
                <a:latin typeface="Times New Roman" panose="02020603050405020304" pitchFamily="18" charset="0"/>
                <a:ea typeface="Calibri" panose="020F0502020204030204" pitchFamily="34" charset="0"/>
                <a:cs typeface="Times New Roman" panose="02020603050405020304" pitchFamily="18" charset="0"/>
              </a:rPr>
              <a:t>n tại chổ đá lăng trước, trước sau.</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Đ</a:t>
            </a:r>
            <a:r>
              <a:rPr lang="vi-VN" sz="1800">
                <a:effectLst/>
                <a:latin typeface="Times New Roman" panose="02020603050405020304" pitchFamily="18" charset="0"/>
                <a:ea typeface="Calibri" panose="020F0502020204030204" pitchFamily="34" charset="0"/>
                <a:cs typeface="Times New Roman" panose="02020603050405020304" pitchFamily="18" charset="0"/>
              </a:rPr>
              <a:t>à một bước giậm nhảy đá lăng.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Đà</a:t>
            </a:r>
            <a:r>
              <a:rPr lang="vi-VN" sz="1800">
                <a:effectLst/>
                <a:latin typeface="Times New Roman" panose="02020603050405020304" pitchFamily="18" charset="0"/>
                <a:ea typeface="Calibri" panose="020F0502020204030204" pitchFamily="34" charset="0"/>
                <a:cs typeface="Times New Roman" panose="02020603050405020304" pitchFamily="18" charset="0"/>
              </a:rPr>
              <a:t> ba bước giậm nhảy đá lăng.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Cách xoay mũi chân.</a:t>
            </a:r>
          </a:p>
          <a:p>
            <a:pPr marL="342900" marR="0" lvl="0" indent="-342900" algn="just">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Ôn lý thuyết chạy bền đúng kỷ thuật cho hs.</a:t>
            </a:r>
          </a:p>
        </p:txBody>
      </p:sp>
    </p:spTree>
    <p:extLst>
      <p:ext uri="{BB962C8B-B14F-4D97-AF65-F5344CB8AC3E}">
        <p14:creationId xmlns:p14="http://schemas.microsoft.com/office/powerpoint/2010/main" val="2305185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6973C2-CF2F-61E6-0743-6EE5373B54AA}"/>
              </a:ext>
            </a:extLst>
          </p:cNvPr>
          <p:cNvSpPr txBox="1"/>
          <p:nvPr/>
        </p:nvSpPr>
        <p:spPr>
          <a:xfrm>
            <a:off x="878541" y="595448"/>
            <a:ext cx="10416988" cy="4167359"/>
          </a:xfrm>
          <a:prstGeom prst="rect">
            <a:avLst/>
          </a:prstGeom>
          <a:noFill/>
        </p:spPr>
        <p:txBody>
          <a:bodyPr wrap="square">
            <a:spAutoFit/>
          </a:bodyPr>
          <a:lstStyle/>
          <a:p>
            <a:pPr marL="342900" marR="0" lvl="0" indent="-342900" algn="just">
              <a:lnSpc>
                <a:spcPct val="107000"/>
              </a:lnSpc>
              <a:spcBef>
                <a:spcPts val="600"/>
              </a:spcBef>
              <a:spcAft>
                <a:spcPts val="0"/>
              </a:spcAft>
              <a:buFont typeface="+mj-lt"/>
              <a:buAutoNum type="alphaLcParenR"/>
            </a:pPr>
            <a:r>
              <a:rPr lang="vi-VN" sz="1800">
                <a:effectLst/>
                <a:latin typeface="Times New Roman" panose="02020603050405020304" pitchFamily="18" charset="0"/>
                <a:ea typeface="Calibri" panose="020F0502020204030204" pitchFamily="34" charset="0"/>
                <a:cs typeface="Times New Roman" panose="02020603050405020304" pitchFamily="18" charset="0"/>
              </a:rPr>
              <a:t>Sản phẩm: 100% HS hiểu biết đà một, ba bước giậm nhảy đá lăng, </a:t>
            </a:r>
            <a:r>
              <a:rPr lang="en-US" sz="1800">
                <a:effectLst/>
                <a:latin typeface="Times New Roman" panose="02020603050405020304" pitchFamily="18" charset="0"/>
                <a:ea typeface="Calibri" panose="020F0502020204030204" pitchFamily="34" charset="0"/>
                <a:cs typeface="Times New Roman" panose="02020603050405020304" pitchFamily="18" charset="0"/>
              </a:rPr>
              <a:t>cách xoay mũi chân</a:t>
            </a:r>
            <a:r>
              <a:rPr lang="vi-VN"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mj-lt"/>
              <a:buAutoNum type="alphaLcParenR"/>
            </a:pPr>
            <a:r>
              <a:rPr lang="en-US" sz="1800">
                <a:effectLst/>
                <a:latin typeface="Times New Roman" panose="02020603050405020304" pitchFamily="18" charset="0"/>
                <a:ea typeface="Calibri" panose="020F0502020204030204" pitchFamily="34" charset="0"/>
                <a:cs typeface="Times New Roman" panose="02020603050405020304" pitchFamily="18" charset="0"/>
              </a:rPr>
              <a:t>Tổ chức hoạt động:</a:t>
            </a:r>
          </a:p>
          <a:p>
            <a:pPr marL="342900" marR="0" lvl="0" indent="-342900" algn="just">
              <a:lnSpc>
                <a:spcPct val="107000"/>
              </a:lnSpc>
              <a:spcBef>
                <a:spcPts val="60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Chuyển giao nhiệm vụ học tập:</a:t>
            </a:r>
          </a:p>
          <a:p>
            <a:pPr marL="342900" marR="0" lvl="0" indent="-342900" algn="just">
              <a:lnSpc>
                <a:spcPct val="107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GV dùng phương pháp lời nói để ôn lại kiến thức </a:t>
            </a:r>
            <a:r>
              <a:rPr lang="vi-VN" sz="1800">
                <a:effectLst/>
                <a:latin typeface="Times New Roman" panose="02020603050405020304" pitchFamily="18" charset="0"/>
                <a:ea typeface="Calibri" panose="020F0502020204030204" pitchFamily="34" charset="0"/>
                <a:cs typeface="Times New Roman" panose="02020603050405020304" pitchFamily="18" charset="0"/>
              </a:rPr>
              <a:t>đà một, ba bước giậm nhảy đá lăng</a:t>
            </a:r>
            <a:r>
              <a:rPr lang="en-US" sz="1800">
                <a:effectLst/>
                <a:latin typeface="Times New Roman" panose="02020603050405020304" pitchFamily="18" charset="0"/>
                <a:ea typeface="Calibri" panose="020F0502020204030204" pitchFamily="34" charset="0"/>
                <a:cs typeface="Times New Roman" panose="02020603050405020304" pitchFamily="18" charset="0"/>
              </a:rPr>
              <a:t> và xoay mũi chân</a:t>
            </a:r>
            <a:r>
              <a:rPr lang="vi-VN" sz="1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GV dùng phương pháp trực quan làm mẫu </a:t>
            </a:r>
            <a:r>
              <a:rPr lang="vi-VN" sz="1800">
                <a:effectLst/>
                <a:latin typeface="Times New Roman" panose="02020603050405020304" pitchFamily="18" charset="0"/>
                <a:ea typeface="Calibri" panose="020F0502020204030204" pitchFamily="34" charset="0"/>
                <a:cs typeface="Times New Roman" panose="02020603050405020304" pitchFamily="18" charset="0"/>
              </a:rPr>
              <a:t>kĩ</a:t>
            </a:r>
            <a:r>
              <a:rPr lang="pt-BR" sz="1800">
                <a:effectLst/>
                <a:latin typeface="Times New Roman" panose="02020603050405020304" pitchFamily="18" charset="0"/>
                <a:ea typeface="Calibri" panose="020F0502020204030204" pitchFamily="34" charset="0"/>
                <a:cs typeface="Times New Roman" panose="02020603050405020304" pitchFamily="18" charset="0"/>
              </a:rPr>
              <a:t> thuật </a:t>
            </a:r>
            <a:r>
              <a:rPr lang="en-US" sz="1800">
                <a:effectLst/>
                <a:latin typeface="Times New Roman" panose="02020603050405020304" pitchFamily="18" charset="0"/>
                <a:ea typeface="Calibri" panose="020F0502020204030204" pitchFamily="34" charset="0"/>
                <a:cs typeface="Times New Roman" panose="02020603050405020304" pitchFamily="18" charset="0"/>
              </a:rPr>
              <a:t>và xoay mũi chân, thực hiện phân chia kết hợp phân tích yếu lĩnh động </a:t>
            </a:r>
            <a:r>
              <a:rPr lang="vi-VN" sz="1800">
                <a:effectLst/>
                <a:latin typeface="Times New Roman" panose="02020603050405020304" pitchFamily="18" charset="0"/>
                <a:ea typeface="Calibri" panose="020F0502020204030204" pitchFamily="34" charset="0"/>
                <a:cs typeface="Times New Roman" panose="02020603050405020304" pitchFamily="18" charset="0"/>
              </a:rPr>
              <a:t>tác kết hợp x</a:t>
            </a:r>
            <a:r>
              <a:rPr lang="en-US" sz="1800">
                <a:effectLst/>
                <a:latin typeface="Times New Roman" panose="02020603050405020304" pitchFamily="18" charset="0"/>
                <a:ea typeface="Calibri" panose="020F0502020204030204" pitchFamily="34" charset="0"/>
                <a:cs typeface="Times New Roman" panose="02020603050405020304" pitchFamily="18" charset="0"/>
              </a:rPr>
              <a:t>em tranh ảnh, phân tích thị phạm</a:t>
            </a:r>
            <a:r>
              <a:rPr lang="vi-VN"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Times New Roman" panose="02020603050405020304" pitchFamily="18" charset="0"/>
              <a:buChar char="-"/>
            </a:pPr>
            <a:r>
              <a:rPr lang="vi-VN" sz="1800">
                <a:effectLst/>
                <a:latin typeface="Times New Roman" panose="02020603050405020304" pitchFamily="18" charset="0"/>
                <a:ea typeface="Calibri" panose="020F0502020204030204" pitchFamily="34" charset="0"/>
                <a:cs typeface="Times New Roman" panose="02020603050405020304" pitchFamily="18" charset="0"/>
              </a:rPr>
              <a:t>Thực hiện nhiệm vụ học tập: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Symbol" panose="05050102010706020507" pitchFamily="18" charset="2"/>
              <a:buChar char=""/>
            </a:pPr>
            <a:r>
              <a:rPr lang="vi-VN" sz="1800">
                <a:effectLst/>
                <a:latin typeface="Times New Roman" panose="02020603050405020304" pitchFamily="18" charset="0"/>
                <a:ea typeface="Calibri" panose="020F0502020204030204" pitchFamily="34" charset="0"/>
                <a:cs typeface="Times New Roman" panose="02020603050405020304" pitchFamily="18" charset="0"/>
              </a:rPr>
              <a:t>HS quan sát GV thị phạm, trao đổi các vấn đề còn thắc mắc.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Symbol" panose="05050102010706020507" pitchFamily="18" charset="2"/>
              <a:buChar char=""/>
            </a:pPr>
            <a:r>
              <a:rPr lang="vi-VN" sz="1800">
                <a:effectLst/>
                <a:latin typeface="Times New Roman" panose="02020603050405020304" pitchFamily="18" charset="0"/>
                <a:ea typeface="Calibri" panose="020F0502020204030204" pitchFamily="34" charset="0"/>
                <a:cs typeface="Times New Roman" panose="02020603050405020304" pitchFamily="18" charset="0"/>
              </a:rPr>
              <a:t>HS tích cực và chủ động lắng nghe, trao đổi.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Phương án đánh giá:</a:t>
            </a:r>
          </a:p>
          <a:p>
            <a:pPr marL="342900" marR="0" lvl="0" indent="-342900" algn="just">
              <a:lnSpc>
                <a:spcPct val="107000"/>
              </a:lnSpc>
              <a:spcBef>
                <a:spcPts val="60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Đáp ứng được khả năng tiếp nhận </a:t>
            </a:r>
            <a:r>
              <a:rPr lang="vi-VN" sz="1800">
                <a:effectLst/>
                <a:latin typeface="Times New Roman" panose="02020603050405020304" pitchFamily="18" charset="0"/>
                <a:ea typeface="Calibri" panose="020F0502020204030204" pitchFamily="34" charset="0"/>
                <a:cs typeface="Times New Roman" panose="02020603050405020304" pitchFamily="18" charset="0"/>
              </a:rPr>
              <a:t>kiến thức về nhảy cao</a:t>
            </a:r>
            <a:r>
              <a:rPr lang="en-US" sz="1800">
                <a:effectLst/>
                <a:latin typeface="Times New Roman" panose="02020603050405020304" pitchFamily="18" charset="0"/>
                <a:ea typeface="Calibri" panose="020F0502020204030204" pitchFamily="34" charset="0"/>
                <a:cs typeface="Times New Roman" panose="02020603050405020304" pitchFamily="18" charset="0"/>
              </a:rPr>
              <a:t> kiểu nằm nghiêng</a:t>
            </a:r>
            <a:r>
              <a:rPr lang="vi-VN" sz="1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Chưa đáp ứng được khả năng tiếp nhận </a:t>
            </a:r>
            <a:r>
              <a:rPr lang="vi-VN" sz="1800">
                <a:effectLst/>
                <a:latin typeface="Times New Roman" panose="02020603050405020304" pitchFamily="18" charset="0"/>
                <a:ea typeface="Calibri" panose="020F0502020204030204" pitchFamily="34" charset="0"/>
                <a:cs typeface="Times New Roman" panose="02020603050405020304" pitchFamily="18" charset="0"/>
              </a:rPr>
              <a:t>kiến thức về nhảy cao</a:t>
            </a:r>
            <a:r>
              <a:rPr lang="en-US" sz="1800">
                <a:effectLst/>
                <a:latin typeface="Times New Roman" panose="02020603050405020304" pitchFamily="18" charset="0"/>
                <a:ea typeface="Calibri" panose="020F0502020204030204" pitchFamily="34" charset="0"/>
                <a:cs typeface="Times New Roman" panose="02020603050405020304" pitchFamily="18" charset="0"/>
              </a:rPr>
              <a:t> kiểu nằm nghiêng</a:t>
            </a:r>
            <a:r>
              <a:rPr lang="vi-VN" sz="1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9797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平行四边形 1"/>
          <p:cNvSpPr/>
          <p:nvPr/>
        </p:nvSpPr>
        <p:spPr>
          <a:xfrm rot="20340000">
            <a:off x="6672122" y="4395947"/>
            <a:ext cx="5674188" cy="190463"/>
          </a:xfrm>
          <a:prstGeom prst="parallelogram">
            <a:avLst>
              <a:gd name="adj" fmla="val 10912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 name="平行四边形 1"/>
          <p:cNvSpPr/>
          <p:nvPr/>
        </p:nvSpPr>
        <p:spPr>
          <a:xfrm rot="20340000">
            <a:off x="7452291" y="5204668"/>
            <a:ext cx="4848486" cy="254401"/>
          </a:xfrm>
          <a:prstGeom prst="parallelogram">
            <a:avLst>
              <a:gd name="adj" fmla="val 10912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 name="TextBox 2">
            <a:extLst>
              <a:ext uri="{FF2B5EF4-FFF2-40B4-BE49-F238E27FC236}">
                <a16:creationId xmlns:a16="http://schemas.microsoft.com/office/drawing/2014/main" id="{9B982CE0-BCD7-B0DB-DE63-11EF006CCF79}"/>
              </a:ext>
            </a:extLst>
          </p:cNvPr>
          <p:cNvSpPr txBox="1"/>
          <p:nvPr/>
        </p:nvSpPr>
        <p:spPr>
          <a:xfrm>
            <a:off x="959223" y="576340"/>
            <a:ext cx="10381129" cy="5094664"/>
          </a:xfrm>
          <a:prstGeom prst="rect">
            <a:avLst/>
          </a:prstGeom>
          <a:noFill/>
        </p:spPr>
        <p:txBody>
          <a:bodyPr wrap="square">
            <a:spAutoFit/>
          </a:bodyPr>
          <a:lstStyle/>
          <a:p>
            <a:pPr marL="0" marR="0" indent="228600" algn="just">
              <a:spcBef>
                <a:spcPts val="600"/>
              </a:spcBef>
              <a:spcAft>
                <a:spcPts val="0"/>
              </a:spcAft>
            </a:pPr>
            <a:r>
              <a:rPr lang="vi-VN" sz="1800" b="1">
                <a:solidFill>
                  <a:srgbClr val="000000"/>
                </a:solidFill>
                <a:effectLst/>
                <a:latin typeface="Times New Roman" panose="02020603050405020304" pitchFamily="18" charset="0"/>
                <a:ea typeface="Calibri" panose="020F0502020204030204" pitchFamily="34" charset="0"/>
              </a:rPr>
              <a:t>3. </a:t>
            </a:r>
            <a:r>
              <a:rPr lang="en-US" sz="1800" b="1">
                <a:solidFill>
                  <a:srgbClr val="000000"/>
                </a:solidFill>
                <a:effectLst/>
                <a:latin typeface="Times New Roman" panose="02020603050405020304" pitchFamily="18" charset="0"/>
                <a:ea typeface="Calibri" panose="020F0502020204030204" pitchFamily="34" charset="0"/>
              </a:rPr>
              <a:t>Hoạt động </a:t>
            </a:r>
            <a:r>
              <a:rPr lang="vi-VN" sz="1800" b="1">
                <a:solidFill>
                  <a:srgbClr val="000000"/>
                </a:solidFill>
                <a:effectLst/>
                <a:latin typeface="Times New Roman" panose="02020603050405020304" pitchFamily="18" charset="0"/>
                <a:ea typeface="Calibri" panose="020F0502020204030204" pitchFamily="34" charset="0"/>
              </a:rPr>
              <a:t>3: L</a:t>
            </a:r>
            <a:r>
              <a:rPr lang="en-US" sz="1800" b="1">
                <a:solidFill>
                  <a:srgbClr val="000000"/>
                </a:solidFill>
                <a:effectLst/>
                <a:latin typeface="Times New Roman" panose="02020603050405020304" pitchFamily="18" charset="0"/>
                <a:ea typeface="Calibri" panose="020F0502020204030204" pitchFamily="34" charset="0"/>
              </a:rPr>
              <a:t>uyện </a:t>
            </a:r>
            <a:r>
              <a:rPr lang="vi-VN" sz="1800" b="1">
                <a:solidFill>
                  <a:srgbClr val="000000"/>
                </a:solidFill>
                <a:effectLst/>
                <a:latin typeface="Times New Roman" panose="02020603050405020304" pitchFamily="18" charset="0"/>
                <a:ea typeface="Calibri" panose="020F0502020204030204" pitchFamily="34" charset="0"/>
              </a:rPr>
              <a:t>tập: Đà một, ba bước giậm nhảy đá lăng, </a:t>
            </a:r>
            <a:r>
              <a:rPr lang="en-US" sz="1800" b="1">
                <a:solidFill>
                  <a:srgbClr val="000000"/>
                </a:solidFill>
                <a:effectLst/>
                <a:latin typeface="Times New Roman" panose="02020603050405020304" pitchFamily="18" charset="0"/>
                <a:ea typeface="Calibri" panose="020F0502020204030204" pitchFamily="34" charset="0"/>
              </a:rPr>
              <a:t>xoay mũi chân. Chạy bền </a:t>
            </a:r>
            <a:r>
              <a:rPr lang="pt-BR" sz="1800" b="1">
                <a:solidFill>
                  <a:srgbClr val="000000"/>
                </a:solidFill>
                <a:effectLst/>
                <a:latin typeface="Times New Roman" panose="02020603050405020304" pitchFamily="18" charset="0"/>
                <a:ea typeface="Calibri" panose="020F0502020204030204" pitchFamily="34" charset="0"/>
              </a:rPr>
              <a:t>500m-800m </a:t>
            </a:r>
            <a:r>
              <a:rPr lang="en-US" sz="1800" b="1">
                <a:solidFill>
                  <a:srgbClr val="000000"/>
                </a:solidFill>
                <a:effectLst/>
                <a:latin typeface="Times New Roman" panose="02020603050405020304" pitchFamily="18" charset="0"/>
                <a:ea typeface="Calibri" panose="020F0502020204030204" pitchFamily="34" charset="0"/>
              </a:rPr>
              <a:t>(30</a:t>
            </a:r>
            <a:r>
              <a:rPr lang="vi-VN" sz="1800" b="1">
                <a:solidFill>
                  <a:srgbClr val="000000"/>
                </a:solidFill>
                <a:effectLst/>
                <a:latin typeface="Times New Roman" panose="02020603050405020304" pitchFamily="18" charset="0"/>
                <a:ea typeface="Calibri" panose="020F0502020204030204" pitchFamily="34" charset="0"/>
              </a:rPr>
              <a:t>-</a:t>
            </a:r>
            <a:r>
              <a:rPr lang="en-US" sz="1800" b="1">
                <a:solidFill>
                  <a:srgbClr val="000000"/>
                </a:solidFill>
                <a:effectLst/>
                <a:latin typeface="Times New Roman" panose="02020603050405020304" pitchFamily="18" charset="0"/>
                <a:ea typeface="Calibri" panose="020F0502020204030204" pitchFamily="34" charset="0"/>
              </a:rPr>
              <a:t>35 phút)</a:t>
            </a:r>
            <a:endParaRPr lang="en-US" sz="1800">
              <a:solidFill>
                <a:srgbClr val="000000"/>
              </a:solidFill>
              <a:effectLst/>
              <a:latin typeface="Times New Roman" panose="02020603050405020304" pitchFamily="18" charset="0"/>
              <a:ea typeface="Calibri" panose="020F0502020204030204" pitchFamily="34" charset="0"/>
            </a:endParaRPr>
          </a:p>
          <a:p>
            <a:pPr marL="342900" marR="0" lvl="0" indent="-342900" algn="just">
              <a:lnSpc>
                <a:spcPct val="107000"/>
              </a:lnSpc>
              <a:spcBef>
                <a:spcPts val="600"/>
              </a:spcBef>
              <a:spcAft>
                <a:spcPts val="0"/>
              </a:spcAft>
              <a:buFont typeface="+mj-lt"/>
              <a:buAutoNum type="alphaLcParenR"/>
            </a:pPr>
            <a:r>
              <a:rPr lang="en-US" sz="1800">
                <a:effectLst/>
                <a:latin typeface="Times New Roman" panose="02020603050405020304" pitchFamily="18" charset="0"/>
                <a:ea typeface="Calibri" panose="020F0502020204030204" pitchFamily="34" charset="0"/>
                <a:cs typeface="Times New Roman" panose="02020603050405020304" pitchFamily="18" charset="0"/>
              </a:rPr>
              <a:t>Mục tiêu: </a:t>
            </a:r>
            <a:r>
              <a:rPr lang="vi-VN" sz="1800">
                <a:effectLst/>
                <a:latin typeface="Times New Roman" panose="02020603050405020304" pitchFamily="18" charset="0"/>
                <a:ea typeface="Calibri" panose="020F0502020204030204" pitchFamily="34" charset="0"/>
                <a:cs typeface="Times New Roman" panose="02020603050405020304" pitchFamily="18" charset="0"/>
              </a:rPr>
              <a:t>Thực hiện được đà một, ba bước giậm nhảy đá lăng, </a:t>
            </a:r>
            <a:r>
              <a:rPr lang="en-US" sz="1800">
                <a:effectLst/>
                <a:latin typeface="Times New Roman" panose="02020603050405020304" pitchFamily="18" charset="0"/>
                <a:ea typeface="Calibri" panose="020F0502020204030204" pitchFamily="34" charset="0"/>
                <a:cs typeface="Times New Roman" panose="02020603050405020304" pitchFamily="18" charset="0"/>
              </a:rPr>
              <a:t>xoay mũi chân</a:t>
            </a:r>
            <a:r>
              <a:rPr lang="vi-VN" sz="18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a:effectLst/>
                <a:latin typeface="Times New Roman" panose="02020603050405020304" pitchFamily="18" charset="0"/>
                <a:ea typeface="Calibri" panose="020F0502020204030204" pitchFamily="34" charset="0"/>
                <a:cs typeface="Times New Roman" panose="02020603050405020304" pitchFamily="18" charset="0"/>
              </a:rPr>
              <a:t> Chạy bền đủ cự ly </a:t>
            </a:r>
            <a:r>
              <a:rPr lang="pt-BR" sz="1800">
                <a:effectLst/>
                <a:latin typeface="Times New Roman" panose="02020603050405020304" pitchFamily="18" charset="0"/>
                <a:ea typeface="Calibri" panose="020F0502020204030204" pitchFamily="34" charset="0"/>
                <a:cs typeface="Times New Roman" panose="02020603050405020304" pitchFamily="18" charset="0"/>
              </a:rPr>
              <a:t>500m-800m.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mj-lt"/>
              <a:buAutoNum type="alphaLcParenR"/>
            </a:pPr>
            <a:r>
              <a:rPr lang="vi-VN" sz="1800">
                <a:effectLst/>
                <a:latin typeface="Times New Roman" panose="02020603050405020304" pitchFamily="18" charset="0"/>
                <a:ea typeface="Calibri" panose="020F0502020204030204" pitchFamily="34" charset="0"/>
                <a:cs typeface="Times New Roman" panose="02020603050405020304" pitchFamily="18" charset="0"/>
              </a:rPr>
              <a:t>Nội dung: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vi-VN" sz="1800">
                <a:effectLst/>
                <a:latin typeface="Times New Roman" panose="02020603050405020304" pitchFamily="18" charset="0"/>
                <a:ea typeface="Calibri" panose="020F0502020204030204" pitchFamily="34" charset="0"/>
                <a:cs typeface="Times New Roman" panose="02020603050405020304" pitchFamily="18" charset="0"/>
              </a:rPr>
              <a:t>Ô</a:t>
            </a:r>
            <a:r>
              <a:rPr lang="pt-BR" sz="1800">
                <a:effectLst/>
                <a:latin typeface="Times New Roman" panose="02020603050405020304" pitchFamily="18" charset="0"/>
                <a:ea typeface="Calibri" panose="020F0502020204030204" pitchFamily="34" charset="0"/>
                <a:cs typeface="Times New Roman" panose="02020603050405020304" pitchFamily="18" charset="0"/>
              </a:rPr>
              <a:t>n </a:t>
            </a:r>
            <a:r>
              <a:rPr lang="vi-VN" sz="1800">
                <a:effectLst/>
                <a:latin typeface="Times New Roman" panose="02020603050405020304" pitchFamily="18" charset="0"/>
                <a:ea typeface="Calibri" panose="020F0502020204030204" pitchFamily="34" charset="0"/>
                <a:cs typeface="Times New Roman" panose="02020603050405020304" pitchFamily="18" charset="0"/>
              </a:rPr>
              <a:t>tập đà một bước giậm nhảy đá lăng.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vi-VN" sz="1800">
                <a:effectLst/>
                <a:latin typeface="Times New Roman" panose="02020603050405020304" pitchFamily="18" charset="0"/>
                <a:ea typeface="Calibri" panose="020F0502020204030204" pitchFamily="34" charset="0"/>
                <a:cs typeface="Times New Roman" panose="02020603050405020304" pitchFamily="18" charset="0"/>
              </a:rPr>
              <a:t>Tập luyện đà ba bước giậm nhảy đá lăng, </a:t>
            </a:r>
            <a:r>
              <a:rPr lang="en-US" sz="1800">
                <a:effectLst/>
                <a:latin typeface="Times New Roman" panose="02020603050405020304" pitchFamily="18" charset="0"/>
                <a:ea typeface="Calibri" panose="020F0502020204030204" pitchFamily="34" charset="0"/>
                <a:cs typeface="Times New Roman" panose="02020603050405020304" pitchFamily="18" charset="0"/>
              </a:rPr>
              <a:t>xoay mũi chân</a:t>
            </a:r>
            <a:r>
              <a:rPr lang="vi-VN" sz="1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Chạy bền đúng cự ly </a:t>
            </a:r>
            <a:r>
              <a:rPr lang="pt-BR" sz="1800">
                <a:effectLst/>
                <a:latin typeface="Times New Roman" panose="02020603050405020304" pitchFamily="18" charset="0"/>
                <a:ea typeface="Calibri" panose="020F0502020204030204" pitchFamily="34" charset="0"/>
                <a:cs typeface="Times New Roman" panose="02020603050405020304" pitchFamily="18" charset="0"/>
              </a:rPr>
              <a:t>500m-800m</a:t>
            </a:r>
            <a:r>
              <a:rPr lang="en-US" sz="1800">
                <a:effectLst/>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gn="just">
              <a:lnSpc>
                <a:spcPct val="107000"/>
              </a:lnSpc>
              <a:spcBef>
                <a:spcPts val="600"/>
              </a:spcBef>
              <a:spcAft>
                <a:spcPts val="0"/>
              </a:spcAft>
              <a:buFont typeface="+mj-lt"/>
              <a:buAutoNum type="alphaLcParenR"/>
            </a:pPr>
            <a:r>
              <a:rPr lang="vi-VN" sz="1800">
                <a:effectLst/>
                <a:latin typeface="Times New Roman" panose="02020603050405020304" pitchFamily="18" charset="0"/>
                <a:ea typeface="Calibri" panose="020F0502020204030204" pitchFamily="34" charset="0"/>
                <a:cs typeface="Times New Roman" panose="02020603050405020304" pitchFamily="18" charset="0"/>
              </a:rPr>
              <a:t>Sản phẩm: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gn="just">
              <a:lnSpc>
                <a:spcPct val="107000"/>
              </a:lnSpc>
              <a:spcBef>
                <a:spcPts val="60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a:effectLst/>
                <a:latin typeface="Times New Roman" panose="02020603050405020304" pitchFamily="18" charset="0"/>
                <a:ea typeface="Calibri" panose="020F0502020204030204" pitchFamily="34" charset="0"/>
                <a:cs typeface="Times New Roman" panose="02020603050405020304" pitchFamily="18" charset="0"/>
              </a:rPr>
              <a:t>100% học sinh thực hiện được đà một, ba bước giậm nhảy đá lăng, </a:t>
            </a:r>
            <a:r>
              <a:rPr lang="en-US" sz="1800">
                <a:effectLst/>
                <a:latin typeface="Times New Roman" panose="02020603050405020304" pitchFamily="18" charset="0"/>
                <a:ea typeface="Calibri" panose="020F0502020204030204" pitchFamily="34" charset="0"/>
                <a:cs typeface="Times New Roman" panose="02020603050405020304" pitchFamily="18" charset="0"/>
              </a:rPr>
              <a:t>xoay mũi chân</a:t>
            </a:r>
            <a:r>
              <a:rPr lang="vi-VN"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gn="just">
              <a:lnSpc>
                <a:spcPct val="107000"/>
              </a:lnSpc>
              <a:spcBef>
                <a:spcPts val="60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- 100% hs hoàn thành cự ly </a:t>
            </a:r>
            <a:r>
              <a:rPr lang="pt-BR" sz="1800">
                <a:effectLst/>
                <a:latin typeface="Times New Roman" panose="02020603050405020304" pitchFamily="18" charset="0"/>
                <a:ea typeface="Calibri" panose="020F0502020204030204" pitchFamily="34" charset="0"/>
                <a:cs typeface="Times New Roman" panose="02020603050405020304" pitchFamily="18" charset="0"/>
              </a:rPr>
              <a:t>500m-800m.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mj-lt"/>
              <a:buAutoNum type="alphaLcParenR"/>
            </a:pPr>
            <a:r>
              <a:rPr lang="en-US" sz="1800">
                <a:effectLst/>
                <a:latin typeface="Times New Roman" panose="02020603050405020304" pitchFamily="18" charset="0"/>
                <a:ea typeface="Calibri" panose="020F0502020204030204" pitchFamily="34" charset="0"/>
                <a:cs typeface="Times New Roman" panose="02020603050405020304" pitchFamily="18" charset="0"/>
              </a:rPr>
              <a:t>Tổ chức hoạt động:</a:t>
            </a:r>
          </a:p>
          <a:p>
            <a:pPr marL="342900" marR="0" lvl="0" indent="-342900" algn="just">
              <a:lnSpc>
                <a:spcPct val="107000"/>
              </a:lnSpc>
              <a:spcBef>
                <a:spcPts val="60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Chuyển giao nhiệm vụ học tập: </a:t>
            </a:r>
          </a:p>
          <a:p>
            <a:pPr marL="457200" marR="0" algn="just">
              <a:lnSpc>
                <a:spcPct val="107000"/>
              </a:lnSpc>
              <a:spcBef>
                <a:spcPts val="60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GV sử dụng phương</a:t>
            </a:r>
            <a:r>
              <a:rPr lang="vi-VN" sz="1800">
                <a:effectLst/>
                <a:latin typeface="Times New Roman" panose="02020603050405020304" pitchFamily="18" charset="0"/>
                <a:ea typeface="Calibri" panose="020F0502020204030204" pitchFamily="34" charset="0"/>
                <a:cs typeface="Times New Roman" panose="02020603050405020304" pitchFamily="18" charset="0"/>
              </a:rPr>
              <a:t> pháp lời nói, phương pháp thực hành với hình thức tập luyện đồng loạt hướng dẫn lớp cùng thực hiện đà một, ba bước giậm nhảy đá lăng.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6492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a:xfrm rot="5400000">
            <a:off x="-2377116" y="2355848"/>
            <a:ext cx="6668085" cy="1956391"/>
          </a:xfrm>
          <a:prstGeom prst="r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980427" flipH="1">
            <a:off x="947727" y="-113372"/>
            <a:ext cx="98272" cy="71291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6788"/>
            <a:ext cx="12192000" cy="1350334"/>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Rectangle 15"/>
          <p:cNvSpPr/>
          <p:nvPr/>
        </p:nvSpPr>
        <p:spPr>
          <a:xfrm>
            <a:off x="2908005" y="938176"/>
            <a:ext cx="7538484"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7F95CCE-2F68-21E4-160F-3C9D161D5D11}"/>
              </a:ext>
            </a:extLst>
          </p:cNvPr>
          <p:cNvSpPr txBox="1"/>
          <p:nvPr/>
        </p:nvSpPr>
        <p:spPr>
          <a:xfrm>
            <a:off x="1344706" y="2119906"/>
            <a:ext cx="10336306" cy="4012958"/>
          </a:xfrm>
          <a:prstGeom prst="rect">
            <a:avLst/>
          </a:prstGeom>
          <a:noFill/>
        </p:spPr>
        <p:txBody>
          <a:bodyPr wrap="square">
            <a:spAutoFit/>
          </a:bodyPr>
          <a:lstStyle/>
          <a:p>
            <a:pPr marL="450215" marR="0" indent="-179705" algn="just">
              <a:spcBef>
                <a:spcPts val="600"/>
              </a:spcBef>
              <a:spcAft>
                <a:spcPts val="0"/>
              </a:spcAft>
            </a:pPr>
            <a:r>
              <a:rPr lang="en-US" sz="1800">
                <a:solidFill>
                  <a:srgbClr val="000000"/>
                </a:solidFill>
                <a:effectLst/>
                <a:latin typeface="Times New Roman" panose="02020603050405020304" pitchFamily="18" charset="0"/>
                <a:ea typeface="Calibri" panose="020F0502020204030204" pitchFamily="34" charset="0"/>
              </a:rPr>
              <a:t>-   GV sử dụng phương</a:t>
            </a:r>
            <a:r>
              <a:rPr lang="vi-VN" sz="1800">
                <a:solidFill>
                  <a:srgbClr val="000000"/>
                </a:solidFill>
                <a:effectLst/>
                <a:latin typeface="Times New Roman" panose="02020603050405020304" pitchFamily="18" charset="0"/>
                <a:ea typeface="Calibri" panose="020F0502020204030204" pitchFamily="34" charset="0"/>
              </a:rPr>
              <a:t> pháp lời nói, phương pháp thực hành với hình thức tập luyện phân nhóm hướng dẫn lớp cùng thực hiện đà ba bước giậm nhảy đá lăng, </a:t>
            </a:r>
            <a:r>
              <a:rPr lang="en-US" sz="1800">
                <a:solidFill>
                  <a:srgbClr val="000000"/>
                </a:solidFill>
                <a:effectLst/>
                <a:latin typeface="Times New Roman" panose="02020603050405020304" pitchFamily="18" charset="0"/>
                <a:ea typeface="Calibri" panose="020F0502020204030204" pitchFamily="34" charset="0"/>
              </a:rPr>
              <a:t>xoay mũi chân</a:t>
            </a:r>
            <a:r>
              <a:rPr lang="vi-VN" sz="1800">
                <a:solidFill>
                  <a:srgbClr val="000000"/>
                </a:solidFill>
                <a:effectLst/>
                <a:latin typeface="Times New Roman" panose="02020603050405020304" pitchFamily="18" charset="0"/>
                <a:ea typeface="Calibri" panose="020F0502020204030204" pitchFamily="34" charset="0"/>
              </a:rPr>
              <a:t>.</a:t>
            </a:r>
            <a:endParaRPr lang="en-US" sz="1800">
              <a:solidFill>
                <a:srgbClr val="000000"/>
              </a:solidFill>
              <a:effectLst/>
              <a:latin typeface="Times New Roman" panose="02020603050405020304" pitchFamily="18" charset="0"/>
              <a:ea typeface="Calibri" panose="020F0502020204030204" pitchFamily="34" charset="0"/>
            </a:endParaRPr>
          </a:p>
          <a:p>
            <a:pPr marL="342900" marR="0" lvl="0" indent="-342900" algn="just">
              <a:lnSpc>
                <a:spcPct val="107000"/>
              </a:lnSpc>
              <a:spcBef>
                <a:spcPts val="60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Thực hiện nhiệm vụ học</a:t>
            </a:r>
            <a:r>
              <a:rPr lang="vi-VN" sz="1800">
                <a:effectLst/>
                <a:latin typeface="Times New Roman" panose="02020603050405020304" pitchFamily="18" charset="0"/>
                <a:ea typeface="Calibri" panose="020F0502020204030204" pitchFamily="34" charset="0"/>
                <a:cs typeface="Times New Roman" panose="02020603050405020304" pitchFamily="18" charset="0"/>
              </a:rPr>
              <a:t> tập</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p>
          <a:p>
            <a:pPr marL="450215" marR="0" algn="just">
              <a:spcBef>
                <a:spcPts val="600"/>
              </a:spcBef>
              <a:spcAft>
                <a:spcPts val="0"/>
              </a:spcAft>
            </a:pPr>
            <a:r>
              <a:rPr lang="en-US" sz="1800">
                <a:solidFill>
                  <a:srgbClr val="000000"/>
                </a:solidFill>
                <a:effectLst/>
                <a:latin typeface="Times New Roman" panose="02020603050405020304" pitchFamily="18" charset="0"/>
                <a:ea typeface="Calibri" panose="020F0502020204030204" pitchFamily="34" charset="0"/>
              </a:rPr>
              <a:t>+ </a:t>
            </a:r>
            <a:r>
              <a:rPr lang="vi-VN" sz="1800">
                <a:solidFill>
                  <a:srgbClr val="000000"/>
                </a:solidFill>
                <a:effectLst/>
                <a:latin typeface="Times New Roman" panose="02020603050405020304" pitchFamily="18" charset="0"/>
                <a:ea typeface="Calibri" panose="020F0502020204030204" pitchFamily="34" charset="0"/>
              </a:rPr>
              <a:t>GV hướng dẫn cùng </a:t>
            </a:r>
            <a:r>
              <a:rPr lang="en-US" sz="1800">
                <a:solidFill>
                  <a:srgbClr val="000000"/>
                </a:solidFill>
                <a:effectLst/>
                <a:latin typeface="Times New Roman" panose="02020603050405020304" pitchFamily="18" charset="0"/>
                <a:ea typeface="Calibri" panose="020F0502020204030204" pitchFamily="34" charset="0"/>
              </a:rPr>
              <a:t>HS tập luyện </a:t>
            </a:r>
            <a:r>
              <a:rPr lang="vi-VN" sz="1800">
                <a:solidFill>
                  <a:srgbClr val="000000"/>
                </a:solidFill>
                <a:effectLst/>
                <a:latin typeface="Times New Roman" panose="02020603050405020304" pitchFamily="18" charset="0"/>
                <a:ea typeface="Calibri" panose="020F0502020204030204" pitchFamily="34" charset="0"/>
              </a:rPr>
              <a:t>đồng loạt theo </a:t>
            </a:r>
            <a:r>
              <a:rPr lang="en-US" sz="1800">
                <a:solidFill>
                  <a:srgbClr val="000000"/>
                </a:solidFill>
                <a:effectLst/>
                <a:latin typeface="Times New Roman" panose="02020603050405020304" pitchFamily="18" charset="0"/>
                <a:ea typeface="Calibri" panose="020F0502020204030204" pitchFamily="34" charset="0"/>
              </a:rPr>
              <a:t>4</a:t>
            </a:r>
            <a:r>
              <a:rPr lang="vi-VN" sz="1800">
                <a:solidFill>
                  <a:srgbClr val="000000"/>
                </a:solidFill>
                <a:effectLst/>
                <a:latin typeface="Times New Roman" panose="02020603050405020304" pitchFamily="18" charset="0"/>
                <a:ea typeface="Calibri" panose="020F0502020204030204" pitchFamily="34" charset="0"/>
              </a:rPr>
              <a:t> hàng ngang, quan sát sửa sai: Đà một, ba bước giậm nhảy đá lăng.</a:t>
            </a:r>
            <a:endParaRPr lang="en-US" sz="1800">
              <a:solidFill>
                <a:srgbClr val="000000"/>
              </a:solidFill>
              <a:effectLst/>
              <a:latin typeface="Times New Roman" panose="02020603050405020304" pitchFamily="18" charset="0"/>
              <a:ea typeface="Calibri" panose="020F0502020204030204" pitchFamily="34" charset="0"/>
            </a:endParaRPr>
          </a:p>
          <a:p>
            <a:pPr marL="457200" marR="0" algn="just">
              <a:lnSpc>
                <a:spcPct val="107000"/>
              </a:lnSpc>
              <a:spcBef>
                <a:spcPts val="60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a:effectLst/>
                <a:latin typeface="Times New Roman" panose="02020603050405020304" pitchFamily="18" charset="0"/>
                <a:ea typeface="Calibri" panose="020F0502020204030204" pitchFamily="34" charset="0"/>
                <a:cs typeface="Times New Roman" panose="02020603050405020304" pitchFamily="18" charset="0"/>
              </a:rPr>
              <a:t>GV hướng dẫn </a:t>
            </a:r>
            <a:r>
              <a:rPr lang="en-US" sz="1800">
                <a:effectLst/>
                <a:latin typeface="Times New Roman" panose="02020603050405020304" pitchFamily="18" charset="0"/>
                <a:ea typeface="Calibri" panose="020F0502020204030204" pitchFamily="34" charset="0"/>
                <a:cs typeface="Times New Roman" panose="02020603050405020304" pitchFamily="18" charset="0"/>
              </a:rPr>
              <a:t>HS tập luyện </a:t>
            </a:r>
            <a:r>
              <a:rPr lang="vi-VN" sz="1800">
                <a:effectLst/>
                <a:latin typeface="Times New Roman" panose="02020603050405020304" pitchFamily="18" charset="0"/>
                <a:ea typeface="Calibri" panose="020F0502020204030204" pitchFamily="34" charset="0"/>
                <a:cs typeface="Times New Roman" panose="02020603050405020304" pitchFamily="18" charset="0"/>
              </a:rPr>
              <a:t>theo 2 nhóm Nam, Nữ thực hiện luân phiên đà ba bước giậm nhảy đá lăng, </a:t>
            </a:r>
            <a:r>
              <a:rPr lang="en-US" sz="1800">
                <a:effectLst/>
                <a:latin typeface="Times New Roman" panose="02020603050405020304" pitchFamily="18" charset="0"/>
                <a:ea typeface="Calibri" panose="020F0502020204030204" pitchFamily="34" charset="0"/>
                <a:cs typeface="Times New Roman" panose="02020603050405020304" pitchFamily="18" charset="0"/>
              </a:rPr>
              <a:t>xoay mũi chân</a:t>
            </a:r>
            <a:r>
              <a:rPr lang="vi-VN" sz="1800">
                <a:effectLst/>
                <a:latin typeface="Times New Roman" panose="02020603050405020304" pitchFamily="18" charset="0"/>
                <a:ea typeface="Calibri" panose="020F0502020204030204" pitchFamily="34" charset="0"/>
                <a:cs typeface="Times New Roman" panose="02020603050405020304" pitchFamily="18" charset="0"/>
              </a:rPr>
              <a:t>. GV quan sát sửa sai (có thể chọn những học sinh có năng khiếu, thực hiện tốt hướng dẫn, hỗ trợ nhóm trong quá trình tập luyện).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gn="just">
              <a:lnSpc>
                <a:spcPct val="107000"/>
              </a:lnSpc>
              <a:spcBef>
                <a:spcPts val="60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Phương án đánh giá:</a:t>
            </a:r>
            <a:r>
              <a:rPr lang="vi-VN" sz="1800">
                <a:effectLst/>
                <a:latin typeface="Times New Roman" panose="02020603050405020304" pitchFamily="18" charset="0"/>
                <a:ea typeface="Calibri" panose="020F0502020204030204" pitchFamily="34" charset="0"/>
                <a:cs typeface="Times New Roman" panose="02020603050405020304" pitchFamily="18" charset="0"/>
              </a:rPr>
              <a:t> Mức độ thực hiện được đà ba bước giậm nhảy đá lăng, </a:t>
            </a:r>
            <a:r>
              <a:rPr lang="en-US" sz="1800">
                <a:effectLst/>
                <a:latin typeface="Times New Roman" panose="02020603050405020304" pitchFamily="18" charset="0"/>
                <a:ea typeface="Calibri" panose="020F0502020204030204" pitchFamily="34" charset="0"/>
                <a:cs typeface="Times New Roman" panose="02020603050405020304" pitchFamily="18" charset="0"/>
              </a:rPr>
              <a:t>xoay mũi chân</a:t>
            </a:r>
            <a:r>
              <a:rPr lang="vi-VN" sz="1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gn="just">
              <a:lnSpc>
                <a:spcPct val="107000"/>
              </a:lnSpc>
              <a:spcBef>
                <a:spcPts val="60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Học sinh sẽ tập rèn luyện sức bền bằng cách chạy vòng quanh sân trường </a:t>
            </a:r>
            <a:r>
              <a:rPr lang="pt-BR" sz="1800">
                <a:effectLst/>
                <a:latin typeface="Times New Roman" panose="02020603050405020304" pitchFamily="18" charset="0"/>
                <a:ea typeface="Calibri" panose="020F0502020204030204" pitchFamily="34" charset="0"/>
                <a:cs typeface="Times New Roman" panose="02020603050405020304" pitchFamily="18" charset="0"/>
              </a:rPr>
              <a:t>500m-800m</a:t>
            </a:r>
            <a:r>
              <a:rPr lang="en-US" sz="1800">
                <a:effectLst/>
                <a:latin typeface="Times New Roman" panose="02020603050405020304" pitchFamily="18" charset="0"/>
                <a:ea typeface="Calibri" panose="020F0502020204030204" pitchFamily="34" charset="0"/>
                <a:cs typeface="Times New Roman" panose="02020603050405020304" pitchFamily="18" charset="0"/>
              </a:rPr>
              <a:t>, trong quá trình chạy phối hợp hít bằng miệng thở bằng mũi, người hơi nghiêng về trước.</a:t>
            </a:r>
          </a:p>
          <a:p>
            <a:pPr marL="457200" marR="0" algn="just">
              <a:lnSpc>
                <a:spcPct val="107000"/>
              </a:lnSpc>
              <a:spcBef>
                <a:spcPts val="60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Đánh giá: Hoàn thành cự ly </a:t>
            </a:r>
            <a:r>
              <a:rPr lang="pt-BR" sz="1800">
                <a:effectLst/>
                <a:latin typeface="Times New Roman" panose="02020603050405020304" pitchFamily="18" charset="0"/>
                <a:ea typeface="Calibri" panose="020F0502020204030204" pitchFamily="34" charset="0"/>
                <a:cs typeface="Times New Roman" panose="02020603050405020304" pitchFamily="18" charset="0"/>
              </a:rPr>
              <a:t>500m-800m</a:t>
            </a:r>
            <a:r>
              <a:rPr lang="en-US" sz="180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770843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6D644E-669E-14F0-1DC4-24D667314326}"/>
              </a:ext>
            </a:extLst>
          </p:cNvPr>
          <p:cNvSpPr txBox="1"/>
          <p:nvPr/>
        </p:nvSpPr>
        <p:spPr>
          <a:xfrm>
            <a:off x="806823" y="795041"/>
            <a:ext cx="10578353" cy="5267917"/>
          </a:xfrm>
          <a:prstGeom prst="rect">
            <a:avLst/>
          </a:prstGeom>
          <a:noFill/>
        </p:spPr>
        <p:txBody>
          <a:bodyPr wrap="square">
            <a:spAutoFit/>
          </a:bodyPr>
          <a:lstStyle/>
          <a:p>
            <a:pPr marL="0" marR="0" algn="just">
              <a:spcBef>
                <a:spcPts val="600"/>
              </a:spcBef>
              <a:spcAft>
                <a:spcPts val="0"/>
              </a:spcAft>
            </a:pPr>
            <a:r>
              <a:rPr lang="vi-VN" sz="1800" b="1">
                <a:solidFill>
                  <a:srgbClr val="000000"/>
                </a:solidFill>
                <a:effectLst/>
                <a:latin typeface="Times New Roman" panose="02020603050405020304" pitchFamily="18" charset="0"/>
                <a:ea typeface="Calibri" panose="020F0502020204030204" pitchFamily="34" charset="0"/>
              </a:rPr>
              <a:t>4. </a:t>
            </a:r>
            <a:r>
              <a:rPr lang="en-US" sz="1800" b="1">
                <a:solidFill>
                  <a:srgbClr val="000000"/>
                </a:solidFill>
                <a:effectLst/>
                <a:latin typeface="Times New Roman" panose="02020603050405020304" pitchFamily="18" charset="0"/>
                <a:ea typeface="Calibri" panose="020F0502020204030204" pitchFamily="34" charset="0"/>
              </a:rPr>
              <a:t>Hoạt động </a:t>
            </a:r>
            <a:r>
              <a:rPr lang="vi-VN" sz="1800" b="1">
                <a:solidFill>
                  <a:srgbClr val="000000"/>
                </a:solidFill>
                <a:effectLst/>
                <a:latin typeface="Times New Roman" panose="02020603050405020304" pitchFamily="18" charset="0"/>
                <a:ea typeface="Calibri" panose="020F0502020204030204" pitchFamily="34" charset="0"/>
              </a:rPr>
              <a:t>4:</a:t>
            </a:r>
            <a:r>
              <a:rPr lang="en-US" sz="1800" b="1">
                <a:solidFill>
                  <a:srgbClr val="000000"/>
                </a:solidFill>
                <a:effectLst/>
                <a:latin typeface="Times New Roman" panose="02020603050405020304" pitchFamily="18" charset="0"/>
                <a:ea typeface="Calibri" panose="020F0502020204030204" pitchFamily="34" charset="0"/>
              </a:rPr>
              <a:t> Vận dụng: Trò chơi phát triển sức </a:t>
            </a:r>
            <a:r>
              <a:rPr lang="vi-VN" sz="1800" b="1">
                <a:solidFill>
                  <a:srgbClr val="000000"/>
                </a:solidFill>
                <a:effectLst/>
                <a:latin typeface="Times New Roman" panose="02020603050405020304" pitchFamily="18" charset="0"/>
                <a:ea typeface="Calibri" panose="020F0502020204030204" pitchFamily="34" charset="0"/>
              </a:rPr>
              <a:t>mạnh chân</a:t>
            </a:r>
            <a:r>
              <a:rPr lang="en-US" sz="1800" b="1">
                <a:solidFill>
                  <a:srgbClr val="000000"/>
                </a:solidFill>
                <a:effectLst/>
                <a:latin typeface="Times New Roman" panose="02020603050405020304" pitchFamily="18" charset="0"/>
                <a:ea typeface="Calibri" panose="020F0502020204030204" pitchFamily="34" charset="0"/>
              </a:rPr>
              <a:t> (15 phút)</a:t>
            </a:r>
            <a:endParaRPr lang="en-US" sz="1800">
              <a:solidFill>
                <a:srgbClr val="000000"/>
              </a:solidFill>
              <a:effectLst/>
              <a:latin typeface="Times New Roman" panose="02020603050405020304" pitchFamily="18" charset="0"/>
              <a:ea typeface="Calibri" panose="020F0502020204030204" pitchFamily="34" charset="0"/>
            </a:endParaRPr>
          </a:p>
          <a:p>
            <a:pPr marL="342900" marR="0" lvl="0" indent="-342900" algn="just">
              <a:lnSpc>
                <a:spcPct val="107000"/>
              </a:lnSpc>
              <a:spcBef>
                <a:spcPts val="600"/>
              </a:spcBef>
              <a:spcAft>
                <a:spcPts val="0"/>
              </a:spcAft>
              <a:buFont typeface="+mj-lt"/>
              <a:buAutoNum type="alphaLcParenR"/>
            </a:pPr>
            <a:r>
              <a:rPr lang="en-US" sz="1800">
                <a:effectLst/>
                <a:latin typeface="Times New Roman" panose="02020603050405020304" pitchFamily="18" charset="0"/>
                <a:ea typeface="Calibri" panose="020F0502020204030204" pitchFamily="34" charset="0"/>
                <a:cs typeface="Times New Roman" panose="02020603050405020304" pitchFamily="18" charset="0"/>
              </a:rPr>
              <a:t>Mục tiêu: </a:t>
            </a:r>
            <a:r>
              <a:rPr lang="vi-VN" sz="1800">
                <a:effectLst/>
                <a:latin typeface="Times New Roman" panose="02020603050405020304" pitchFamily="18" charset="0"/>
                <a:ea typeface="Calibri" panose="020F0502020204030204" pitchFamily="34" charset="0"/>
                <a:cs typeface="Times New Roman" panose="02020603050405020304" pitchFamily="18" charset="0"/>
              </a:rPr>
              <a:t>H</a:t>
            </a:r>
            <a:r>
              <a:rPr lang="en-US" sz="1800">
                <a:effectLst/>
                <a:latin typeface="Times New Roman" panose="02020603050405020304" pitchFamily="18" charset="0"/>
                <a:ea typeface="Calibri" panose="020F0502020204030204" pitchFamily="34" charset="0"/>
                <a:cs typeface="Times New Roman" panose="02020603050405020304" pitchFamily="18" charset="0"/>
              </a:rPr>
              <a:t>ình thành thói quen vận động thông qua trò chơi lò cò </a:t>
            </a:r>
            <a:r>
              <a:rPr lang="vi-VN" sz="1800">
                <a:effectLst/>
                <a:latin typeface="Times New Roman" panose="02020603050405020304" pitchFamily="18" charset="0"/>
                <a:ea typeface="Calibri" panose="020F0502020204030204" pitchFamily="34" charset="0"/>
                <a:cs typeface="Times New Roman" panose="02020603050405020304" pitchFamily="18" charset="0"/>
              </a:rPr>
              <a:t>tiếp sức, tạo hứng thú tập luyện, phát triển thể lực, xây dựng tinh thần đoàn kết.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mj-lt"/>
              <a:buAutoNum type="alphaLcParenR"/>
            </a:pPr>
            <a:r>
              <a:rPr lang="vi-VN" sz="1800">
                <a:effectLst/>
                <a:latin typeface="Times New Roman" panose="02020603050405020304" pitchFamily="18" charset="0"/>
                <a:ea typeface="Calibri" panose="020F0502020204030204" pitchFamily="34" charset="0"/>
                <a:cs typeface="Times New Roman" panose="02020603050405020304" pitchFamily="18" charset="0"/>
              </a:rPr>
              <a:t>Nội dung: Trò chơi </a:t>
            </a:r>
            <a:r>
              <a:rPr lang="en-US" sz="1800">
                <a:effectLst/>
                <a:latin typeface="Times New Roman" panose="02020603050405020304" pitchFamily="18" charset="0"/>
                <a:ea typeface="Calibri" panose="020F0502020204030204" pitchFamily="34" charset="0"/>
                <a:cs typeface="Times New Roman" panose="02020603050405020304" pitchFamily="18" charset="0"/>
              </a:rPr>
              <a:t>lò cò </a:t>
            </a:r>
            <a:r>
              <a:rPr lang="vi-VN" sz="1800">
                <a:effectLst/>
                <a:latin typeface="Times New Roman" panose="02020603050405020304" pitchFamily="18" charset="0"/>
                <a:ea typeface="Calibri" panose="020F0502020204030204" pitchFamily="34" charset="0"/>
                <a:cs typeface="Times New Roman" panose="02020603050405020304" pitchFamily="18" charset="0"/>
              </a:rPr>
              <a:t>tiếp sức</a:t>
            </a:r>
            <a:r>
              <a:rPr lang="en-US" sz="1800">
                <a:effectLst/>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gn="just">
              <a:lnSpc>
                <a:spcPct val="107000"/>
              </a:lnSpc>
              <a:spcBef>
                <a:spcPts val="600"/>
              </a:spcBef>
              <a:spcAft>
                <a:spcPts val="0"/>
              </a:spcAft>
              <a:buFont typeface="+mj-lt"/>
              <a:buAutoNum type="alphaLcParenR"/>
            </a:pPr>
            <a:r>
              <a:rPr lang="vi-VN" sz="1800">
                <a:effectLst/>
                <a:latin typeface="Times New Roman" panose="02020603050405020304" pitchFamily="18" charset="0"/>
                <a:ea typeface="Calibri" panose="020F0502020204030204" pitchFamily="34" charset="0"/>
                <a:cs typeface="Times New Roman" panose="02020603050405020304" pitchFamily="18" charset="0"/>
              </a:rPr>
              <a:t>Sản phẩm: H</a:t>
            </a:r>
            <a:r>
              <a:rPr lang="en-US" sz="1800">
                <a:effectLst/>
                <a:latin typeface="Times New Roman" panose="02020603050405020304" pitchFamily="18" charset="0"/>
                <a:ea typeface="Calibri" panose="020F0502020204030204" pitchFamily="34" charset="0"/>
                <a:cs typeface="Times New Roman" panose="02020603050405020304" pitchFamily="18" charset="0"/>
              </a:rPr>
              <a:t>oàn thành lượng vận </a:t>
            </a:r>
            <a:r>
              <a:rPr lang="vi-VN" sz="1800">
                <a:effectLst/>
                <a:latin typeface="Times New Roman" panose="02020603050405020304" pitchFamily="18" charset="0"/>
                <a:ea typeface="Calibri" panose="020F0502020204030204" pitchFamily="34" charset="0"/>
                <a:cs typeface="Times New Roman" panose="02020603050405020304" pitchFamily="18" charset="0"/>
              </a:rPr>
              <a:t>động, phát triển</a:t>
            </a:r>
            <a:r>
              <a:rPr lang="en-US" sz="1800">
                <a:effectLst/>
                <a:latin typeface="Times New Roman" panose="02020603050405020304" pitchFamily="18" charset="0"/>
                <a:ea typeface="Calibri" panose="020F0502020204030204" pitchFamily="34" charset="0"/>
                <a:cs typeface="Times New Roman" panose="02020603050405020304" pitchFamily="18" charset="0"/>
              </a:rPr>
              <a:t> sức </a:t>
            </a:r>
            <a:r>
              <a:rPr lang="vi-VN" sz="1800">
                <a:effectLst/>
                <a:latin typeface="Times New Roman" panose="02020603050405020304" pitchFamily="18" charset="0"/>
                <a:ea typeface="Calibri" panose="020F0502020204030204" pitchFamily="34" charset="0"/>
                <a:cs typeface="Times New Roman" panose="02020603050405020304" pitchFamily="18" charset="0"/>
              </a:rPr>
              <a:t>mạnh chân, linh hoạt, nhanh nhẹn tham gia trò chơi.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mj-lt"/>
              <a:buAutoNum type="alphaLcParenR"/>
            </a:pPr>
            <a:r>
              <a:rPr lang="en-US" sz="1800">
                <a:effectLst/>
                <a:latin typeface="Times New Roman" panose="02020603050405020304" pitchFamily="18" charset="0"/>
                <a:ea typeface="Calibri" panose="020F0502020204030204" pitchFamily="34" charset="0"/>
                <a:cs typeface="Times New Roman" panose="02020603050405020304" pitchFamily="18" charset="0"/>
              </a:rPr>
              <a:t>Tổ chức hoạt động:</a:t>
            </a:r>
          </a:p>
          <a:p>
            <a:pPr marL="342900" marR="0" lvl="0" indent="-342900" algn="just">
              <a:lnSpc>
                <a:spcPct val="107000"/>
              </a:lnSpc>
              <a:spcBef>
                <a:spcPts val="60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Chuyển giao nhiệm vụ học tập:</a:t>
            </a:r>
          </a:p>
          <a:p>
            <a:pPr marL="342900" marR="0" lvl="0" indent="-342900" algn="just">
              <a:lnSpc>
                <a:spcPct val="107000"/>
              </a:lnSpc>
              <a:spcBef>
                <a:spcPts val="60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GV sử dụng phương pháp lời nói để giới thiệu trò chơi, mục tiêu, cách chơi, luật </a:t>
            </a:r>
            <a:r>
              <a:rPr lang="vi-VN" sz="1800">
                <a:effectLst/>
                <a:latin typeface="Times New Roman" panose="02020603050405020304" pitchFamily="18" charset="0"/>
                <a:ea typeface="Calibri" panose="020F0502020204030204" pitchFamily="34" charset="0"/>
                <a:cs typeface="Times New Roman" panose="02020603050405020304" pitchFamily="18" charset="0"/>
              </a:rPr>
              <a:t>chơi; </a:t>
            </a:r>
            <a:r>
              <a:rPr lang="en-US" sz="1800">
                <a:effectLst/>
                <a:latin typeface="Times New Roman" panose="02020603050405020304" pitchFamily="18" charset="0"/>
                <a:ea typeface="Calibri" panose="020F0502020204030204" pitchFamily="34" charset="0"/>
                <a:cs typeface="Times New Roman" panose="02020603050405020304" pitchFamily="18" charset="0"/>
              </a:rPr>
              <a:t>hướng dẫn một </a:t>
            </a:r>
            <a:r>
              <a:rPr lang="vi-VN" sz="1800">
                <a:effectLst/>
                <a:latin typeface="Times New Roman" panose="02020603050405020304" pitchFamily="18" charset="0"/>
                <a:ea typeface="Calibri" panose="020F0502020204030204" pitchFamily="34" charset="0"/>
                <a:cs typeface="Times New Roman" panose="02020603050405020304" pitchFamily="18" charset="0"/>
              </a:rPr>
              <a:t>đội</a:t>
            </a:r>
            <a:r>
              <a:rPr lang="en-US" sz="1800">
                <a:effectLst/>
                <a:latin typeface="Times New Roman" panose="02020603050405020304" pitchFamily="18" charset="0"/>
                <a:ea typeface="Calibri" panose="020F0502020204030204" pitchFamily="34" charset="0"/>
                <a:cs typeface="Times New Roman" panose="02020603050405020304" pitchFamily="18" charset="0"/>
              </a:rPr>
              <a:t> thực hiện mẫu trò chơi, </a:t>
            </a:r>
            <a:r>
              <a:rPr lang="vi-VN" sz="1800">
                <a:effectLst/>
                <a:latin typeface="Times New Roman" panose="02020603050405020304" pitchFamily="18" charset="0"/>
                <a:ea typeface="Calibri" panose="020F0502020204030204" pitchFamily="34" charset="0"/>
                <a:cs typeface="Times New Roman" panose="02020603050405020304" pitchFamily="18" charset="0"/>
              </a:rPr>
              <a:t>những lưu ý.</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GV sử dụng phương pháp trò </a:t>
            </a:r>
            <a:r>
              <a:rPr lang="vi-VN" sz="1800">
                <a:effectLst/>
                <a:latin typeface="Times New Roman" panose="02020603050405020304" pitchFamily="18" charset="0"/>
                <a:ea typeface="Calibri" panose="020F0502020204030204" pitchFamily="34" charset="0"/>
                <a:cs typeface="Times New Roman" panose="02020603050405020304" pitchFamily="18" charset="0"/>
              </a:rPr>
              <a:t>chơi, thi đấu</a:t>
            </a:r>
            <a:r>
              <a:rPr lang="en-US" sz="1800">
                <a:effectLst/>
                <a:latin typeface="Times New Roman" panose="02020603050405020304" pitchFamily="18" charset="0"/>
                <a:ea typeface="Calibri" panose="020F0502020204030204" pitchFamily="34" charset="0"/>
                <a:cs typeface="Times New Roman" panose="02020603050405020304" pitchFamily="18" charset="0"/>
              </a:rPr>
              <a:t> để tổ chức, tổng kết, khen thưởng các đội thực hiện trò </a:t>
            </a:r>
            <a:r>
              <a:rPr lang="vi-VN" sz="1800">
                <a:effectLst/>
                <a:latin typeface="Times New Roman" panose="02020603050405020304" pitchFamily="18" charset="0"/>
                <a:ea typeface="Calibri" panose="020F0502020204030204" pitchFamily="34" charset="0"/>
                <a:cs typeface="Times New Roman" panose="02020603050405020304" pitchFamily="18" charset="0"/>
              </a:rPr>
              <a:t>chơi (chọn học sinh làm trọng tài).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Thực hiện nhiệm vụ học </a:t>
            </a:r>
            <a:r>
              <a:rPr lang="vi-VN" sz="1800">
                <a:effectLst/>
                <a:latin typeface="Times New Roman" panose="02020603050405020304" pitchFamily="18" charset="0"/>
                <a:ea typeface="Calibri" panose="020F0502020204030204" pitchFamily="34" charset="0"/>
                <a:cs typeface="Times New Roman" panose="02020603050405020304" pitchFamily="18" charset="0"/>
              </a:rPr>
              <a:t>tập:</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GV chia </a:t>
            </a:r>
            <a:r>
              <a:rPr lang="vi-VN" sz="1800">
                <a:effectLst/>
                <a:latin typeface="Times New Roman" panose="02020603050405020304" pitchFamily="18" charset="0"/>
                <a:ea typeface="Calibri" panose="020F0502020204030204" pitchFamily="34" charset="0"/>
                <a:cs typeface="Times New Roman" panose="02020603050405020304" pitchFamily="18" charset="0"/>
              </a:rPr>
              <a:t>lớp </a:t>
            </a:r>
            <a:r>
              <a:rPr lang="en-US" sz="1800">
                <a:effectLst/>
                <a:latin typeface="Times New Roman" panose="02020603050405020304" pitchFamily="18" charset="0"/>
                <a:ea typeface="Calibri" panose="020F0502020204030204" pitchFamily="34" charset="0"/>
                <a:cs typeface="Times New Roman" panose="02020603050405020304" pitchFamily="18" charset="0"/>
              </a:rPr>
              <a:t>thành 4 </a:t>
            </a:r>
            <a:r>
              <a:rPr lang="vi-VN" sz="1800">
                <a:effectLst/>
                <a:latin typeface="Times New Roman" panose="02020603050405020304" pitchFamily="18" charset="0"/>
                <a:ea typeface="Calibri" panose="020F0502020204030204" pitchFamily="34" charset="0"/>
                <a:cs typeface="Times New Roman" panose="02020603050405020304" pitchFamily="18" charset="0"/>
              </a:rPr>
              <a:t>đội</a:t>
            </a:r>
            <a:r>
              <a:rPr lang="en-US" sz="1800">
                <a:effectLst/>
                <a:latin typeface="Times New Roman" panose="02020603050405020304" pitchFamily="18" charset="0"/>
                <a:ea typeface="Calibri" panose="020F0502020204030204" pitchFamily="34" charset="0"/>
                <a:cs typeface="Times New Roman" panose="02020603050405020304" pitchFamily="18" charset="0"/>
              </a:rPr>
              <a:t> chơi, mỗi</a:t>
            </a:r>
            <a:r>
              <a:rPr lang="vi-VN" sz="1800">
                <a:effectLst/>
                <a:latin typeface="Times New Roman" panose="02020603050405020304" pitchFamily="18" charset="0"/>
                <a:ea typeface="Calibri" panose="020F0502020204030204" pitchFamily="34" charset="0"/>
                <a:cs typeface="Times New Roman" panose="02020603050405020304" pitchFamily="18" charset="0"/>
              </a:rPr>
              <a:t> đội</a:t>
            </a:r>
            <a:r>
              <a:rPr lang="en-US" sz="1800">
                <a:effectLst/>
                <a:latin typeface="Times New Roman" panose="02020603050405020304" pitchFamily="18" charset="0"/>
                <a:ea typeface="Calibri" panose="020F0502020204030204" pitchFamily="34" charset="0"/>
                <a:cs typeface="Times New Roman" panose="02020603050405020304" pitchFamily="18" charset="0"/>
              </a:rPr>
              <a:t> có số lượng HS bằng </a:t>
            </a:r>
            <a:r>
              <a:rPr lang="vi-VN" sz="1800">
                <a:effectLst/>
                <a:latin typeface="Times New Roman" panose="02020603050405020304" pitchFamily="18" charset="0"/>
                <a:ea typeface="Calibri" panose="020F0502020204030204" pitchFamily="34" charset="0"/>
                <a:cs typeface="Times New Roman" panose="02020603050405020304" pitchFamily="18" charset="0"/>
              </a:rPr>
              <a:t>nhau.</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HS thực hiện trò </a:t>
            </a:r>
            <a:r>
              <a:rPr lang="vi-VN" sz="1800">
                <a:effectLst/>
                <a:latin typeface="Times New Roman" panose="02020603050405020304" pitchFamily="18" charset="0"/>
                <a:ea typeface="Calibri" panose="020F0502020204030204" pitchFamily="34" charset="0"/>
                <a:cs typeface="Times New Roman" panose="02020603050405020304" pitchFamily="18" charset="0"/>
              </a:rPr>
              <a:t>chơi</a:t>
            </a:r>
            <a:r>
              <a:rPr lang="en-US" sz="1800">
                <a:effectLst/>
                <a:latin typeface="Times New Roman" panose="02020603050405020304" pitchFamily="18" charset="0"/>
                <a:ea typeface="Calibri" panose="020F0502020204030204" pitchFamily="34" charset="0"/>
                <a:cs typeface="Times New Roman" panose="02020603050405020304" pitchFamily="18" charset="0"/>
              </a:rPr>
              <a:t> dưới sự điều khiển của giáo </a:t>
            </a:r>
            <a:r>
              <a:rPr lang="vi-VN" sz="1800">
                <a:effectLst/>
                <a:latin typeface="Times New Roman" panose="02020603050405020304" pitchFamily="18" charset="0"/>
                <a:ea typeface="Calibri" panose="020F0502020204030204" pitchFamily="34" charset="0"/>
                <a:cs typeface="Times New Roman" panose="02020603050405020304" pitchFamily="18" charset="0"/>
              </a:rPr>
              <a:t>viên.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Phương án đánh </a:t>
            </a:r>
            <a:r>
              <a:rPr lang="vi-VN" sz="1800">
                <a:effectLst/>
                <a:latin typeface="Times New Roman" panose="02020603050405020304" pitchFamily="18" charset="0"/>
                <a:ea typeface="Calibri" panose="020F0502020204030204" pitchFamily="34" charset="0"/>
                <a:cs typeface="Times New Roman" panose="02020603050405020304" pitchFamily="18" charset="0"/>
              </a:rPr>
              <a:t>giá: V</a:t>
            </a:r>
            <a:r>
              <a:rPr lang="en-US" sz="1800">
                <a:effectLst/>
                <a:latin typeface="Times New Roman" panose="02020603050405020304" pitchFamily="18" charset="0"/>
                <a:ea typeface="Calibri" panose="020F0502020204030204" pitchFamily="34" charset="0"/>
                <a:cs typeface="Times New Roman" panose="02020603050405020304" pitchFamily="18" charset="0"/>
              </a:rPr>
              <a:t>ề lượng vận động</a:t>
            </a:r>
            <a:r>
              <a:rPr lang="vi-VN" sz="1800">
                <a:effectLst/>
                <a:latin typeface="Times New Roman" panose="02020603050405020304" pitchFamily="18" charset="0"/>
                <a:ea typeface="Calibri" panose="020F0502020204030204" pitchFamily="34" charset="0"/>
                <a:cs typeface="Times New Roman" panose="02020603050405020304" pitchFamily="18" charset="0"/>
              </a:rPr>
              <a:t> và hoàn thành trò chơi thông qua kết quả và </a:t>
            </a:r>
            <a:r>
              <a:rPr lang="en-US" sz="1800">
                <a:effectLst/>
                <a:latin typeface="Times New Roman" panose="02020603050405020304" pitchFamily="18" charset="0"/>
                <a:ea typeface="Calibri" panose="020F0502020204030204" pitchFamily="34" charset="0"/>
                <a:cs typeface="Times New Roman" panose="02020603050405020304" pitchFamily="18" charset="0"/>
              </a:rPr>
              <a:t>theo thời gian.</a:t>
            </a:r>
          </a:p>
        </p:txBody>
      </p:sp>
    </p:spTree>
    <p:extLst>
      <p:ext uri="{BB962C8B-B14F-4D97-AF65-F5344CB8AC3E}">
        <p14:creationId xmlns:p14="http://schemas.microsoft.com/office/powerpoint/2010/main" val="29788786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1503</TotalTime>
  <Words>2052</Words>
  <Application>Microsoft Office PowerPoint</Application>
  <PresentationFormat>Widescreen</PresentationFormat>
  <Paragraphs>126</Paragraphs>
  <Slides>11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Cambria</vt:lpstr>
      <vt:lpstr>Century Gothic</vt:lpstr>
      <vt:lpstr>等线</vt:lpstr>
      <vt:lpstr>Montserrat</vt:lpstr>
      <vt:lpstr>Symbol</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Anh Kieu</cp:lastModifiedBy>
  <cp:revision>136</cp:revision>
  <dcterms:created xsi:type="dcterms:W3CDTF">2017-05-02T03:41:08Z</dcterms:created>
  <dcterms:modified xsi:type="dcterms:W3CDTF">2022-08-14T05:45:29Z</dcterms:modified>
</cp:coreProperties>
</file>